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30" r:id="rId2"/>
    <p:sldId id="331" r:id="rId3"/>
    <p:sldId id="337" r:id="rId4"/>
    <p:sldId id="276" r:id="rId5"/>
    <p:sldId id="340" r:id="rId6"/>
    <p:sldId id="339" r:id="rId7"/>
    <p:sldId id="338" r:id="rId8"/>
    <p:sldId id="282" r:id="rId9"/>
    <p:sldId id="342" r:id="rId10"/>
    <p:sldId id="341" r:id="rId11"/>
    <p:sldId id="299" r:id="rId12"/>
    <p:sldId id="343" r:id="rId13"/>
    <p:sldId id="344" r:id="rId14"/>
    <p:sldId id="345" r:id="rId15"/>
    <p:sldId id="357" r:id="rId16"/>
  </p:sldIdLst>
  <p:sldSz cx="9906000" cy="6858000" type="A4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Myriad Roman"/>
        <a:ea typeface="Taipei"/>
        <a:cs typeface="Taipei"/>
      </a:defRPr>
    </a:lvl1pPr>
    <a:lvl2pPr marL="457200"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Myriad Roman"/>
        <a:ea typeface="Taipei"/>
        <a:cs typeface="Taipei"/>
      </a:defRPr>
    </a:lvl2pPr>
    <a:lvl3pPr marL="914400"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Myriad Roman"/>
        <a:ea typeface="Taipei"/>
        <a:cs typeface="Taipei"/>
      </a:defRPr>
    </a:lvl3pPr>
    <a:lvl4pPr marL="1371600"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Myriad Roman"/>
        <a:ea typeface="Taipei"/>
        <a:cs typeface="Taipei"/>
      </a:defRPr>
    </a:lvl4pPr>
    <a:lvl5pPr marL="1828800" algn="l" rtl="0" fontAlgn="base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Myriad Roman"/>
        <a:ea typeface="Taipei"/>
        <a:cs typeface="Taipei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Myriad Roman"/>
        <a:ea typeface="Taipei"/>
        <a:cs typeface="Taipei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Myriad Roman"/>
        <a:ea typeface="Taipei"/>
        <a:cs typeface="Taipei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Myriad Roman"/>
        <a:ea typeface="Taipei"/>
        <a:cs typeface="Taipei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Myriad Roman"/>
        <a:ea typeface="Taipei"/>
        <a:cs typeface="Taipei"/>
      </a:defRPr>
    </a:lvl9pPr>
  </p:defaultTextStyle>
  <p:extLst>
    <p:ext uri="{EFAFB233-063F-42B5-8137-9DF3F51BA10A}">
      <p15:sldGuideLst xmlns:p15="http://schemas.microsoft.com/office/powerpoint/2012/main">
        <p15:guide id="1" orient="horz" pos="1392">
          <p15:clr>
            <a:srgbClr val="A4A3A4"/>
          </p15:clr>
        </p15:guide>
        <p15:guide id="2" pos="20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37FF"/>
    <a:srgbClr val="FF6FCF"/>
    <a:srgbClr val="FF7300"/>
    <a:srgbClr val="FF0000"/>
    <a:srgbClr val="FFFF99"/>
    <a:srgbClr val="008000"/>
    <a:srgbClr val="800000"/>
    <a:srgbClr val="1B3687"/>
    <a:srgbClr val="2448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20" autoAdjust="0"/>
    <p:restoredTop sz="90929"/>
  </p:normalViewPr>
  <p:slideViewPr>
    <p:cSldViewPr>
      <p:cViewPr varScale="1">
        <p:scale>
          <a:sx n="114" d="100"/>
          <a:sy n="114" d="100"/>
        </p:scale>
        <p:origin x="1620" y="102"/>
      </p:cViewPr>
      <p:guideLst>
        <p:guide orient="horz" pos="1392"/>
        <p:guide pos="20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enghui SONG" userId="529d8826-88e8-4990-a0d1-8cf31841e916" providerId="ADAL" clId="{F248617F-980E-2044-9305-310FBD7C183F}"/>
    <pc:docChg chg="custSel modSld">
      <pc:chgData name="Shenghui SONG" userId="529d8826-88e8-4990-a0d1-8cf31841e916" providerId="ADAL" clId="{F248617F-980E-2044-9305-310FBD7C183F}" dt="2020-03-23T02:42:13.164" v="11" actId="478"/>
      <pc:docMkLst>
        <pc:docMk/>
      </pc:docMkLst>
      <pc:sldChg chg="addSp delSp">
        <pc:chgData name="Shenghui SONG" userId="529d8826-88e8-4990-a0d1-8cf31841e916" providerId="ADAL" clId="{F248617F-980E-2044-9305-310FBD7C183F}" dt="2020-03-23T02:41:16.314" v="3" actId="478"/>
        <pc:sldMkLst>
          <pc:docMk/>
          <pc:sldMk cId="0" sldId="276"/>
        </pc:sldMkLst>
        <pc:inkChg chg="add del">
          <ac:chgData name="Shenghui SONG" userId="529d8826-88e8-4990-a0d1-8cf31841e916" providerId="ADAL" clId="{F248617F-980E-2044-9305-310FBD7C183F}" dt="2020-03-23T02:41:16.314" v="3" actId="478"/>
          <ac:inkMkLst>
            <pc:docMk/>
            <pc:sldMk cId="0" sldId="276"/>
            <ac:inkMk id="2" creationId="{679A9C44-C3A7-6A41-B858-FA627A2262F0}"/>
          </ac:inkMkLst>
        </pc:inkChg>
      </pc:sldChg>
      <pc:sldChg chg="addSp delSp">
        <pc:chgData name="Shenghui SONG" userId="529d8826-88e8-4990-a0d1-8cf31841e916" providerId="ADAL" clId="{F248617F-980E-2044-9305-310FBD7C183F}" dt="2020-03-23T02:41:45.885" v="7" actId="478"/>
        <pc:sldMkLst>
          <pc:docMk/>
          <pc:sldMk cId="0" sldId="282"/>
        </pc:sldMkLst>
        <pc:inkChg chg="add del">
          <ac:chgData name="Shenghui SONG" userId="529d8826-88e8-4990-a0d1-8cf31841e916" providerId="ADAL" clId="{F248617F-980E-2044-9305-310FBD7C183F}" dt="2020-03-23T02:41:45.885" v="7" actId="478"/>
          <ac:inkMkLst>
            <pc:docMk/>
            <pc:sldMk cId="0" sldId="282"/>
            <ac:inkMk id="2" creationId="{7C28F7EC-8A73-5E49-BB97-D2CB61C023B8}"/>
          </ac:inkMkLst>
        </pc:inkChg>
      </pc:sldChg>
      <pc:sldChg chg="addSp delSp">
        <pc:chgData name="Shenghui SONG" userId="529d8826-88e8-4990-a0d1-8cf31841e916" providerId="ADAL" clId="{F248617F-980E-2044-9305-310FBD7C183F}" dt="2020-03-23T02:42:06.238" v="10" actId="478"/>
        <pc:sldMkLst>
          <pc:docMk/>
          <pc:sldMk cId="0" sldId="299"/>
        </pc:sldMkLst>
        <pc:inkChg chg="add del">
          <ac:chgData name="Shenghui SONG" userId="529d8826-88e8-4990-a0d1-8cf31841e916" providerId="ADAL" clId="{F248617F-980E-2044-9305-310FBD7C183F}" dt="2020-03-23T02:42:06.238" v="10" actId="478"/>
          <ac:inkMkLst>
            <pc:docMk/>
            <pc:sldMk cId="0" sldId="299"/>
            <ac:inkMk id="2" creationId="{BCE572D2-73D9-7B44-A806-EB9B4BF36F8D}"/>
          </ac:inkMkLst>
        </pc:inkChg>
      </pc:sldChg>
      <pc:sldChg chg="addSp delSp">
        <pc:chgData name="Shenghui SONG" userId="529d8826-88e8-4990-a0d1-8cf31841e916" providerId="ADAL" clId="{F248617F-980E-2044-9305-310FBD7C183F}" dt="2020-03-23T02:41:03.426" v="1" actId="478"/>
        <pc:sldMkLst>
          <pc:docMk/>
          <pc:sldMk cId="3343861861" sldId="331"/>
        </pc:sldMkLst>
        <pc:inkChg chg="add del">
          <ac:chgData name="Shenghui SONG" userId="529d8826-88e8-4990-a0d1-8cf31841e916" providerId="ADAL" clId="{F248617F-980E-2044-9305-310FBD7C183F}" dt="2020-03-23T02:41:03.426" v="1" actId="478"/>
          <ac:inkMkLst>
            <pc:docMk/>
            <pc:sldMk cId="3343861861" sldId="331"/>
            <ac:inkMk id="2" creationId="{F9040558-C15E-8541-8147-43C6FF1476DB}"/>
          </ac:inkMkLst>
        </pc:inkChg>
      </pc:sldChg>
      <pc:sldChg chg="addSp delSp">
        <pc:chgData name="Shenghui SONG" userId="529d8826-88e8-4990-a0d1-8cf31841e916" providerId="ADAL" clId="{F248617F-980E-2044-9305-310FBD7C183F}" dt="2020-03-23T02:41:11.866" v="2" actId="478"/>
        <pc:sldMkLst>
          <pc:docMk/>
          <pc:sldMk cId="2172221831" sldId="337"/>
        </pc:sldMkLst>
        <pc:inkChg chg="add del">
          <ac:chgData name="Shenghui SONG" userId="529d8826-88e8-4990-a0d1-8cf31841e916" providerId="ADAL" clId="{F248617F-980E-2044-9305-310FBD7C183F}" dt="2020-03-23T02:41:11.866" v="2" actId="478"/>
          <ac:inkMkLst>
            <pc:docMk/>
            <pc:sldMk cId="2172221831" sldId="337"/>
            <ac:inkMk id="2" creationId="{0BE405C0-8D75-C749-8B5E-5E72C49AABCC}"/>
          </ac:inkMkLst>
        </pc:inkChg>
      </pc:sldChg>
      <pc:sldChg chg="addSp delSp">
        <pc:chgData name="Shenghui SONG" userId="529d8826-88e8-4990-a0d1-8cf31841e916" providerId="ADAL" clId="{F248617F-980E-2044-9305-310FBD7C183F}" dt="2020-03-23T02:41:39.937" v="6" actId="478"/>
        <pc:sldMkLst>
          <pc:docMk/>
          <pc:sldMk cId="4246923150" sldId="338"/>
        </pc:sldMkLst>
        <pc:inkChg chg="add del">
          <ac:chgData name="Shenghui SONG" userId="529d8826-88e8-4990-a0d1-8cf31841e916" providerId="ADAL" clId="{F248617F-980E-2044-9305-310FBD7C183F}" dt="2020-03-23T02:41:39.937" v="6" actId="478"/>
          <ac:inkMkLst>
            <pc:docMk/>
            <pc:sldMk cId="4246923150" sldId="338"/>
            <ac:inkMk id="2" creationId="{F4AB93CF-0ADD-4544-8051-9F37F69424B4}"/>
          </ac:inkMkLst>
        </pc:inkChg>
      </pc:sldChg>
      <pc:sldChg chg="addSp delSp">
        <pc:chgData name="Shenghui SONG" userId="529d8826-88e8-4990-a0d1-8cf31841e916" providerId="ADAL" clId="{F248617F-980E-2044-9305-310FBD7C183F}" dt="2020-03-23T02:41:32.548" v="5" actId="478"/>
        <pc:sldMkLst>
          <pc:docMk/>
          <pc:sldMk cId="382713925" sldId="339"/>
        </pc:sldMkLst>
        <pc:inkChg chg="add del">
          <ac:chgData name="Shenghui SONG" userId="529d8826-88e8-4990-a0d1-8cf31841e916" providerId="ADAL" clId="{F248617F-980E-2044-9305-310FBD7C183F}" dt="2020-03-23T02:41:32.548" v="5" actId="478"/>
          <ac:inkMkLst>
            <pc:docMk/>
            <pc:sldMk cId="382713925" sldId="339"/>
            <ac:inkMk id="2" creationId="{24A2522F-9DB2-3B46-880A-745AF6506CD3}"/>
          </ac:inkMkLst>
        </pc:inkChg>
      </pc:sldChg>
      <pc:sldChg chg="addSp delSp">
        <pc:chgData name="Shenghui SONG" userId="529d8826-88e8-4990-a0d1-8cf31841e916" providerId="ADAL" clId="{F248617F-980E-2044-9305-310FBD7C183F}" dt="2020-03-23T02:41:20.501" v="4" actId="478"/>
        <pc:sldMkLst>
          <pc:docMk/>
          <pc:sldMk cId="2621651902" sldId="340"/>
        </pc:sldMkLst>
        <pc:inkChg chg="add del">
          <ac:chgData name="Shenghui SONG" userId="529d8826-88e8-4990-a0d1-8cf31841e916" providerId="ADAL" clId="{F248617F-980E-2044-9305-310FBD7C183F}" dt="2020-03-23T02:41:20.501" v="4" actId="478"/>
          <ac:inkMkLst>
            <pc:docMk/>
            <pc:sldMk cId="2621651902" sldId="340"/>
            <ac:inkMk id="2" creationId="{3D30098D-7179-B844-9814-CFB7D46E6450}"/>
          </ac:inkMkLst>
        </pc:inkChg>
      </pc:sldChg>
      <pc:sldChg chg="addSp delSp">
        <pc:chgData name="Shenghui SONG" userId="529d8826-88e8-4990-a0d1-8cf31841e916" providerId="ADAL" clId="{F248617F-980E-2044-9305-310FBD7C183F}" dt="2020-03-23T02:41:59.546" v="9" actId="478"/>
        <pc:sldMkLst>
          <pc:docMk/>
          <pc:sldMk cId="2374374589" sldId="341"/>
        </pc:sldMkLst>
        <pc:inkChg chg="add del">
          <ac:chgData name="Shenghui SONG" userId="529d8826-88e8-4990-a0d1-8cf31841e916" providerId="ADAL" clId="{F248617F-980E-2044-9305-310FBD7C183F}" dt="2020-03-23T02:41:59.546" v="9" actId="478"/>
          <ac:inkMkLst>
            <pc:docMk/>
            <pc:sldMk cId="2374374589" sldId="341"/>
            <ac:inkMk id="2" creationId="{026E0440-D386-7C48-9FCD-3EF2F9666AB1}"/>
          </ac:inkMkLst>
        </pc:inkChg>
      </pc:sldChg>
      <pc:sldChg chg="addSp delSp">
        <pc:chgData name="Shenghui SONG" userId="529d8826-88e8-4990-a0d1-8cf31841e916" providerId="ADAL" clId="{F248617F-980E-2044-9305-310FBD7C183F}" dt="2020-03-23T02:41:53.314" v="8" actId="478"/>
        <pc:sldMkLst>
          <pc:docMk/>
          <pc:sldMk cId="3084355875" sldId="342"/>
        </pc:sldMkLst>
        <pc:inkChg chg="add del">
          <ac:chgData name="Shenghui SONG" userId="529d8826-88e8-4990-a0d1-8cf31841e916" providerId="ADAL" clId="{F248617F-980E-2044-9305-310FBD7C183F}" dt="2020-03-23T02:41:53.314" v="8" actId="478"/>
          <ac:inkMkLst>
            <pc:docMk/>
            <pc:sldMk cId="3084355875" sldId="342"/>
            <ac:inkMk id="2" creationId="{B3714B88-F65D-A54B-9CCE-ACEAC5AB70AF}"/>
          </ac:inkMkLst>
        </pc:inkChg>
      </pc:sldChg>
      <pc:sldChg chg="addSp delSp">
        <pc:chgData name="Shenghui SONG" userId="529d8826-88e8-4990-a0d1-8cf31841e916" providerId="ADAL" clId="{F248617F-980E-2044-9305-310FBD7C183F}" dt="2020-03-23T02:42:13.164" v="11" actId="478"/>
        <pc:sldMkLst>
          <pc:docMk/>
          <pc:sldMk cId="2050691584" sldId="343"/>
        </pc:sldMkLst>
        <pc:inkChg chg="add del">
          <ac:chgData name="Shenghui SONG" userId="529d8826-88e8-4990-a0d1-8cf31841e916" providerId="ADAL" clId="{F248617F-980E-2044-9305-310FBD7C183F}" dt="2020-03-23T02:42:13.164" v="11" actId="478"/>
          <ac:inkMkLst>
            <pc:docMk/>
            <pc:sldMk cId="2050691584" sldId="343"/>
            <ac:inkMk id="2" creationId="{DB67C2E0-A7A4-1341-99B9-578C10389AA8}"/>
          </ac:inkMkLst>
        </pc:inkChg>
      </pc:sldChg>
    </pc:docChg>
  </pc:docChgLst>
  <pc:docChgLst>
    <pc:chgData name="Shenghui SONG" userId="529d8826-88e8-4990-a0d1-8cf31841e916" providerId="ADAL" clId="{BBB0B0C5-1011-4BC6-AD4D-569A79C8CF4C}"/>
    <pc:docChg chg="undo custSel addSld modSld">
      <pc:chgData name="Shenghui SONG" userId="529d8826-88e8-4990-a0d1-8cf31841e916" providerId="ADAL" clId="{BBB0B0C5-1011-4BC6-AD4D-569A79C8CF4C}" dt="2020-03-21T02:30:49.882" v="270" actId="478"/>
      <pc:docMkLst>
        <pc:docMk/>
      </pc:docMkLst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0" sldId="276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0" sldId="276"/>
            <ac:cxnSpMk id="2" creationId="{05E6CBE3-FF14-450C-9413-AC8374FEE50D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0" sldId="282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0" sldId="282"/>
            <ac:cxnSpMk id="2" creationId="{75D60C2B-1887-49AD-BC23-90F20CDA05D6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0" sldId="299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0" sldId="299"/>
            <ac:cxnSpMk id="2" creationId="{40CDF6EC-F668-43D6-83F1-C4D0B3752C50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4160451410" sldId="330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4160451410" sldId="330"/>
            <ac:cxnSpMk id="2" creationId="{E5DA5F08-5A3D-41DA-89FF-A3B2D91F057D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3343861861" sldId="331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3343861861" sldId="331"/>
            <ac:cxnSpMk id="2" creationId="{DC1B8861-1F9D-4313-9D63-F67E6F666DB4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2172221831" sldId="337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2172221831" sldId="337"/>
            <ac:cxnSpMk id="2" creationId="{CAE4830D-3986-4E41-94DB-8DBBDC96BABA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4246923150" sldId="338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4246923150" sldId="338"/>
            <ac:cxnSpMk id="2" creationId="{0CBDF36D-76D3-4403-96A3-48E296078D2C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382713925" sldId="339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382713925" sldId="339"/>
            <ac:cxnSpMk id="2" creationId="{ADBAA65C-96E0-44AF-9932-E56147F24975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2621651902" sldId="340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2621651902" sldId="340"/>
            <ac:cxnSpMk id="2" creationId="{11422FF0-846B-4A7A-BCDA-42D19165A1B9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2374374589" sldId="341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2374374589" sldId="341"/>
            <ac:cxnSpMk id="2" creationId="{8B624A59-8FC5-4FDF-8A75-669DA5EC10B4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3084355875" sldId="342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3084355875" sldId="342"/>
            <ac:cxnSpMk id="2" creationId="{C08642C6-B3B9-4B1D-B748-6A9C05ABE7AA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17.059" v="266"/>
        <pc:sldMkLst>
          <pc:docMk/>
          <pc:sldMk cId="2050691584" sldId="343"/>
        </pc:sldMkLst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2050691584" sldId="343"/>
            <ac:cxnSpMk id="2" creationId="{931A0AAA-86E1-468F-B597-79FE21F5DF97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47.353" v="267" actId="478"/>
        <pc:sldMkLst>
          <pc:docMk/>
          <pc:sldMk cId="0" sldId="344"/>
        </pc:sldMkLst>
        <pc:spChg chg="del">
          <ac:chgData name="Shenghui SONG" userId="529d8826-88e8-4990-a0d1-8cf31841e916" providerId="ADAL" clId="{BBB0B0C5-1011-4BC6-AD4D-569A79C8CF4C}" dt="2020-03-20T02:27:47.353" v="267" actId="478"/>
          <ac:spMkLst>
            <pc:docMk/>
            <pc:sldMk cId="0" sldId="344"/>
            <ac:spMk id="58" creationId="{00000000-0000-0000-0000-000000000000}"/>
          </ac:spMkLst>
        </pc:spChg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0" sldId="344"/>
            <ac:cxnSpMk id="2" creationId="{84134EBF-3599-4E29-AF8A-2AC1DDFE8406}"/>
          </ac:cxnSpMkLst>
        </pc:cxnChg>
      </pc:sldChg>
      <pc:sldChg chg="addSp delSp modSp mod">
        <pc:chgData name="Shenghui SONG" userId="529d8826-88e8-4990-a0d1-8cf31841e916" providerId="ADAL" clId="{BBB0B0C5-1011-4BC6-AD4D-569A79C8CF4C}" dt="2020-03-20T02:27:50.113" v="268" actId="478"/>
        <pc:sldMkLst>
          <pc:docMk/>
          <pc:sldMk cId="2428964475" sldId="345"/>
        </pc:sldMkLst>
        <pc:spChg chg="del">
          <ac:chgData name="Shenghui SONG" userId="529d8826-88e8-4990-a0d1-8cf31841e916" providerId="ADAL" clId="{BBB0B0C5-1011-4BC6-AD4D-569A79C8CF4C}" dt="2020-03-20T02:27:50.113" v="268" actId="478"/>
          <ac:spMkLst>
            <pc:docMk/>
            <pc:sldMk cId="2428964475" sldId="345"/>
            <ac:spMk id="58" creationId="{00000000-0000-0000-0000-000000000000}"/>
          </ac:spMkLst>
        </pc:spChg>
        <pc:cxnChg chg="add del mod modVis">
          <ac:chgData name="Shenghui SONG" userId="529d8826-88e8-4990-a0d1-8cf31841e916" providerId="ADAL" clId="{BBB0B0C5-1011-4BC6-AD4D-569A79C8CF4C}" dt="2020-03-20T02:27:17.059" v="266"/>
          <ac:cxnSpMkLst>
            <pc:docMk/>
            <pc:sldMk cId="2428964475" sldId="345"/>
            <ac:cxnSpMk id="2" creationId="{9B83A005-C3D1-4DDD-9105-D13B2C4FC467}"/>
          </ac:cxnSpMkLst>
        </pc:cxnChg>
      </pc:sldChg>
      <pc:sldChg chg="delSp add mod setBg">
        <pc:chgData name="Shenghui SONG" userId="529d8826-88e8-4990-a0d1-8cf31841e916" providerId="ADAL" clId="{BBB0B0C5-1011-4BC6-AD4D-569A79C8CF4C}" dt="2020-03-21T02:30:49.882" v="270" actId="478"/>
        <pc:sldMkLst>
          <pc:docMk/>
          <pc:sldMk cId="1835677087" sldId="357"/>
        </pc:sldMkLst>
        <pc:spChg chg="del">
          <ac:chgData name="Shenghui SONG" userId="529d8826-88e8-4990-a0d1-8cf31841e916" providerId="ADAL" clId="{BBB0B0C5-1011-4BC6-AD4D-569A79C8CF4C}" dt="2020-03-21T02:30:49.882" v="270" actId="478"/>
          <ac:spMkLst>
            <pc:docMk/>
            <pc:sldMk cId="1835677087" sldId="357"/>
            <ac:spMk id="7" creationId="{4593BF26-79A2-5F46-954F-795AD2F12D09}"/>
          </ac:spMkLst>
        </pc:spChg>
      </pc:sldChg>
    </pc:docChg>
  </pc:docChgLst>
  <pc:docChgLst>
    <pc:chgData name="Shenghui SONG" userId="529d8826-88e8-4990-a0d1-8cf31841e916" providerId="ADAL" clId="{24F6FAED-6575-418D-B9C3-4749084989FC}"/>
    <pc:docChg chg="undo custSel addSld delSld modSld sldOrd">
      <pc:chgData name="Shenghui SONG" userId="529d8826-88e8-4990-a0d1-8cf31841e916" providerId="ADAL" clId="{24F6FAED-6575-418D-B9C3-4749084989FC}" dt="2020-03-20T02:24:54.700" v="826" actId="14100"/>
      <pc:docMkLst>
        <pc:docMk/>
      </pc:docMkLst>
      <pc:sldChg chg="delSp modSp add del mod setBg delAnim">
        <pc:chgData name="Shenghui SONG" userId="529d8826-88e8-4990-a0d1-8cf31841e916" providerId="ADAL" clId="{24F6FAED-6575-418D-B9C3-4749084989FC}" dt="2020-03-20T02:00:06.783" v="181" actId="1035"/>
        <pc:sldMkLst>
          <pc:docMk/>
          <pc:sldMk cId="0" sldId="276"/>
        </pc:sldMkLst>
        <pc:spChg chg="mod">
          <ac:chgData name="Shenghui SONG" userId="529d8826-88e8-4990-a0d1-8cf31841e916" providerId="ADAL" clId="{24F6FAED-6575-418D-B9C3-4749084989FC}" dt="2020-03-20T01:59:43.550" v="169" actId="20577"/>
          <ac:spMkLst>
            <pc:docMk/>
            <pc:sldMk cId="0" sldId="276"/>
            <ac:spMk id="24" creationId="{F0A4A2A0-F470-A141-AE7E-614D9087DC25}"/>
          </ac:spMkLst>
        </pc:spChg>
        <pc:spChg chg="del">
          <ac:chgData name="Shenghui SONG" userId="529d8826-88e8-4990-a0d1-8cf31841e916" providerId="ADAL" clId="{24F6FAED-6575-418D-B9C3-4749084989FC}" dt="2020-03-20T01:59:57.311" v="173" actId="478"/>
          <ac:spMkLst>
            <pc:docMk/>
            <pc:sldMk cId="0" sldId="276"/>
            <ac:spMk id="32" creationId="{00000000-0000-0000-0000-000000000000}"/>
          </ac:spMkLst>
        </pc:spChg>
        <pc:spChg chg="del">
          <ac:chgData name="Shenghui SONG" userId="529d8826-88e8-4990-a0d1-8cf31841e916" providerId="ADAL" clId="{24F6FAED-6575-418D-B9C3-4749084989FC}" dt="2020-03-20T01:59:48.238" v="170" actId="478"/>
          <ac:spMkLst>
            <pc:docMk/>
            <pc:sldMk cId="0" sldId="276"/>
            <ac:spMk id="26640" creationId="{00000000-0000-0000-0000-000000000000}"/>
          </ac:spMkLst>
        </pc:spChg>
        <pc:grpChg chg="del">
          <ac:chgData name="Shenghui SONG" userId="529d8826-88e8-4990-a0d1-8cf31841e916" providerId="ADAL" clId="{24F6FAED-6575-418D-B9C3-4749084989FC}" dt="2020-03-20T01:59:53.976" v="172" actId="478"/>
          <ac:grpSpMkLst>
            <pc:docMk/>
            <pc:sldMk cId="0" sldId="276"/>
            <ac:grpSpMk id="5" creationId="{00000000-0000-0000-0000-000000000000}"/>
          </ac:grpSpMkLst>
        </pc:grpChg>
        <pc:grpChg chg="del">
          <ac:chgData name="Shenghui SONG" userId="529d8826-88e8-4990-a0d1-8cf31841e916" providerId="ADAL" clId="{24F6FAED-6575-418D-B9C3-4749084989FC}" dt="2020-03-20T01:59:49.616" v="171" actId="478"/>
          <ac:grpSpMkLst>
            <pc:docMk/>
            <pc:sldMk cId="0" sldId="276"/>
            <ac:grpSpMk id="6" creationId="{00000000-0000-0000-0000-000000000000}"/>
          </ac:grpSpMkLst>
        </pc:grpChg>
        <pc:picChg chg="mod">
          <ac:chgData name="Shenghui SONG" userId="529d8826-88e8-4990-a0d1-8cf31841e916" providerId="ADAL" clId="{24F6FAED-6575-418D-B9C3-4749084989FC}" dt="2020-03-20T02:00:06.783" v="181" actId="1035"/>
          <ac:picMkLst>
            <pc:docMk/>
            <pc:sldMk cId="0" sldId="276"/>
            <ac:picMk id="22" creationId="{00000000-0000-0000-0000-000000000000}"/>
          </ac:picMkLst>
        </pc:picChg>
        <pc:cxnChg chg="mod">
          <ac:chgData name="Shenghui SONG" userId="529d8826-88e8-4990-a0d1-8cf31841e916" providerId="ADAL" clId="{24F6FAED-6575-418D-B9C3-4749084989FC}" dt="2020-03-20T01:59:53.976" v="172" actId="478"/>
          <ac:cxnSpMkLst>
            <pc:docMk/>
            <pc:sldMk cId="0" sldId="276"/>
            <ac:cxnSpMk id="23" creationId="{00000000-0000-0000-0000-000000000000}"/>
          </ac:cxnSpMkLst>
        </pc:cxnChg>
      </pc:sldChg>
      <pc:sldChg chg="del">
        <pc:chgData name="Shenghui SONG" userId="529d8826-88e8-4990-a0d1-8cf31841e916" providerId="ADAL" clId="{24F6FAED-6575-418D-B9C3-4749084989FC}" dt="2020-03-20T01:59:04.729" v="108" actId="47"/>
        <pc:sldMkLst>
          <pc:docMk/>
          <pc:sldMk cId="0" sldId="277"/>
        </pc:sldMkLst>
      </pc:sldChg>
      <pc:sldChg chg="addSp delSp modSp add del mod setBg">
        <pc:chgData name="Shenghui SONG" userId="529d8826-88e8-4990-a0d1-8cf31841e916" providerId="ADAL" clId="{24F6FAED-6575-418D-B9C3-4749084989FC}" dt="2020-03-20T02:24:54.700" v="826" actId="14100"/>
        <pc:sldMkLst>
          <pc:docMk/>
          <pc:sldMk cId="0" sldId="282"/>
        </pc:sldMkLst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16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21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7:05.169" v="456" actId="1076"/>
          <ac:spMkLst>
            <pc:docMk/>
            <pc:sldMk cId="0" sldId="282"/>
            <ac:spMk id="22" creationId="{00000000-0000-0000-0000-000000000000}"/>
          </ac:spMkLst>
        </pc:spChg>
        <pc:spChg chg="add mod">
          <ac:chgData name="Shenghui SONG" userId="529d8826-88e8-4990-a0d1-8cf31841e916" providerId="ADAL" clId="{24F6FAED-6575-418D-B9C3-4749084989FC}" dt="2020-03-20T02:06:15.675" v="448" actId="1036"/>
          <ac:spMkLst>
            <pc:docMk/>
            <pc:sldMk cId="0" sldId="282"/>
            <ac:spMk id="26" creationId="{90E2AC22-1419-4E6E-82BC-A227BB07D101}"/>
          </ac:spMkLst>
        </pc:spChg>
        <pc:spChg chg="add mod">
          <ac:chgData name="Shenghui SONG" userId="529d8826-88e8-4990-a0d1-8cf31841e916" providerId="ADAL" clId="{24F6FAED-6575-418D-B9C3-4749084989FC}" dt="2020-03-20T02:06:54.050" v="455" actId="14100"/>
          <ac:spMkLst>
            <pc:docMk/>
            <pc:sldMk cId="0" sldId="282"/>
            <ac:spMk id="27" creationId="{4D51F435-30A7-4019-BF67-7222CB5DA598}"/>
          </ac:spMkLst>
        </pc:spChg>
        <pc:spChg chg="mod">
          <ac:chgData name="Shenghui SONG" userId="529d8826-88e8-4990-a0d1-8cf31841e916" providerId="ADAL" clId="{24F6FAED-6575-418D-B9C3-4749084989FC}" dt="2020-03-20T02:24:54.700" v="826" actId="14100"/>
          <ac:spMkLst>
            <pc:docMk/>
            <pc:sldMk cId="0" sldId="282"/>
            <ac:spMk id="41" creationId="{F0A4A2A0-F470-A141-AE7E-614D9087DC25}"/>
          </ac:spMkLst>
        </pc:spChg>
        <pc:spChg chg="del">
          <ac:chgData name="Shenghui SONG" userId="529d8826-88e8-4990-a0d1-8cf31841e916" providerId="ADAL" clId="{24F6FAED-6575-418D-B9C3-4749084989FC}" dt="2020-03-20T02:05:25.842" v="437" actId="478"/>
          <ac:spMkLst>
            <pc:docMk/>
            <pc:sldMk cId="0" sldId="282"/>
            <ac:spMk id="48131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32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33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34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35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36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37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6:34.890" v="451" actId="14100"/>
          <ac:spMkLst>
            <pc:docMk/>
            <pc:sldMk cId="0" sldId="282"/>
            <ac:spMk id="48138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6:38.290" v="452" actId="14100"/>
          <ac:spMkLst>
            <pc:docMk/>
            <pc:sldMk cId="0" sldId="282"/>
            <ac:spMk id="48140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41" creationId="{00000000-0000-0000-0000-000000000000}"/>
          </ac:spMkLst>
        </pc:spChg>
        <pc:spChg chg="add del mod">
          <ac:chgData name="Shenghui SONG" userId="529d8826-88e8-4990-a0d1-8cf31841e916" providerId="ADAL" clId="{24F6FAED-6575-418D-B9C3-4749084989FC}" dt="2020-03-20T02:06:17.946" v="449" actId="478"/>
          <ac:spMkLst>
            <pc:docMk/>
            <pc:sldMk cId="0" sldId="282"/>
            <ac:spMk id="48142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46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47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48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49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50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51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52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05:32.194" v="438" actId="1076"/>
          <ac:spMkLst>
            <pc:docMk/>
            <pc:sldMk cId="0" sldId="282"/>
            <ac:spMk id="48153" creationId="{00000000-0000-0000-0000-000000000000}"/>
          </ac:spMkLst>
        </pc:spChg>
        <pc:picChg chg="del mod">
          <ac:chgData name="Shenghui SONG" userId="529d8826-88e8-4990-a0d1-8cf31841e916" providerId="ADAL" clId="{24F6FAED-6575-418D-B9C3-4749084989FC}" dt="2020-03-20T02:05:36.081" v="439" actId="478"/>
          <ac:picMkLst>
            <pc:docMk/>
            <pc:sldMk cId="0" sldId="282"/>
            <ac:picMk id="48143" creationId="{00000000-0000-0000-0000-000000000000}"/>
          </ac:picMkLst>
        </pc:picChg>
      </pc:sldChg>
      <pc:sldChg chg="del">
        <pc:chgData name="Shenghui SONG" userId="529d8826-88e8-4990-a0d1-8cf31841e916" providerId="ADAL" clId="{24F6FAED-6575-418D-B9C3-4749084989FC}" dt="2020-03-20T01:59:07.213" v="122" actId="47"/>
        <pc:sldMkLst>
          <pc:docMk/>
          <pc:sldMk cId="0" sldId="297"/>
        </pc:sldMkLst>
      </pc:sldChg>
      <pc:sldChg chg="del">
        <pc:chgData name="Shenghui SONG" userId="529d8826-88e8-4990-a0d1-8cf31841e916" providerId="ADAL" clId="{24F6FAED-6575-418D-B9C3-4749084989FC}" dt="2020-03-20T01:59:10.250" v="123" actId="47"/>
        <pc:sldMkLst>
          <pc:docMk/>
          <pc:sldMk cId="0" sldId="298"/>
        </pc:sldMkLst>
      </pc:sldChg>
      <pc:sldChg chg="delSp modSp add mod setBg delAnim">
        <pc:chgData name="Shenghui SONG" userId="529d8826-88e8-4990-a0d1-8cf31841e916" providerId="ADAL" clId="{24F6FAED-6575-418D-B9C3-4749084989FC}" dt="2020-03-20T02:18:08.260" v="726" actId="20577"/>
        <pc:sldMkLst>
          <pc:docMk/>
          <pc:sldMk cId="0" sldId="299"/>
        </pc:sldMkLst>
        <pc:spChg chg="mod">
          <ac:chgData name="Shenghui SONG" userId="529d8826-88e8-4990-a0d1-8cf31841e916" providerId="ADAL" clId="{24F6FAED-6575-418D-B9C3-4749084989FC}" dt="2020-03-20T02:16:51.756" v="717" actId="20577"/>
          <ac:spMkLst>
            <pc:docMk/>
            <pc:sldMk cId="0" sldId="299"/>
            <ac:spMk id="5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15:55.790" v="671" actId="13926"/>
          <ac:spMkLst>
            <pc:docMk/>
            <pc:sldMk cId="0" sldId="299"/>
            <ac:spMk id="9" creationId="{A202C4EA-7628-410A-A29C-6843110B94BF}"/>
          </ac:spMkLst>
        </pc:spChg>
        <pc:spChg chg="mod">
          <ac:chgData name="Shenghui SONG" userId="529d8826-88e8-4990-a0d1-8cf31841e916" providerId="ADAL" clId="{24F6FAED-6575-418D-B9C3-4749084989FC}" dt="2020-03-20T02:18:08.260" v="726" actId="20577"/>
          <ac:spMkLst>
            <pc:docMk/>
            <pc:sldMk cId="0" sldId="299"/>
            <ac:spMk id="22" creationId="{E00217C9-0A6F-4867-A15D-FEBFC4B8205E}"/>
          </ac:spMkLst>
        </pc:spChg>
        <pc:spChg chg="mod">
          <ac:chgData name="Shenghui SONG" userId="529d8826-88e8-4990-a0d1-8cf31841e916" providerId="ADAL" clId="{24F6FAED-6575-418D-B9C3-4749084989FC}" dt="2020-03-20T02:18:04.722" v="724" actId="20577"/>
          <ac:spMkLst>
            <pc:docMk/>
            <pc:sldMk cId="0" sldId="299"/>
            <ac:spMk id="23" creationId="{677D6B21-0EE2-4AC1-A815-46C198ADFDFA}"/>
          </ac:spMkLst>
        </pc:spChg>
        <pc:spChg chg="del">
          <ac:chgData name="Shenghui SONG" userId="529d8826-88e8-4990-a0d1-8cf31841e916" providerId="ADAL" clId="{24F6FAED-6575-418D-B9C3-4749084989FC}" dt="2020-03-20T02:18:00.120" v="723" actId="478"/>
          <ac:spMkLst>
            <pc:docMk/>
            <pc:sldMk cId="0" sldId="299"/>
            <ac:spMk id="28" creationId="{6D9F1720-0464-4A6F-8F3B-20EFC78ED85A}"/>
          </ac:spMkLst>
        </pc:spChg>
        <pc:spChg chg="del">
          <ac:chgData name="Shenghui SONG" userId="529d8826-88e8-4990-a0d1-8cf31841e916" providerId="ADAL" clId="{24F6FAED-6575-418D-B9C3-4749084989FC}" dt="2020-03-20T02:15:43.663" v="668" actId="478"/>
          <ac:spMkLst>
            <pc:docMk/>
            <pc:sldMk cId="0" sldId="299"/>
            <ac:spMk id="35" creationId="{0E60C9C2-2B44-40A2-B903-9E15A9E2A83F}"/>
          </ac:spMkLst>
        </pc:spChg>
        <pc:spChg chg="del">
          <ac:chgData name="Shenghui SONG" userId="529d8826-88e8-4990-a0d1-8cf31841e916" providerId="ADAL" clId="{24F6FAED-6575-418D-B9C3-4749084989FC}" dt="2020-03-20T02:15:42.943" v="667" actId="478"/>
          <ac:spMkLst>
            <pc:docMk/>
            <pc:sldMk cId="0" sldId="299"/>
            <ac:spMk id="36" creationId="{898DDB30-AEF2-456F-A3CB-C85F821B4B8D}"/>
          </ac:spMkLst>
        </pc:spChg>
        <pc:spChg chg="del">
          <ac:chgData name="Shenghui SONG" userId="529d8826-88e8-4990-a0d1-8cf31841e916" providerId="ADAL" clId="{24F6FAED-6575-418D-B9C3-4749084989FC}" dt="2020-03-20T02:15:45.255" v="669" actId="478"/>
          <ac:spMkLst>
            <pc:docMk/>
            <pc:sldMk cId="0" sldId="299"/>
            <ac:spMk id="37" creationId="{FCF1FE7F-131C-402F-8BD3-8E61BCC413DA}"/>
          </ac:spMkLst>
        </pc:spChg>
        <pc:spChg chg="del">
          <ac:chgData name="Shenghui SONG" userId="529d8826-88e8-4990-a0d1-8cf31841e916" providerId="ADAL" clId="{24F6FAED-6575-418D-B9C3-4749084989FC}" dt="2020-03-20T02:16:15.513" v="672" actId="478"/>
          <ac:spMkLst>
            <pc:docMk/>
            <pc:sldMk cId="0" sldId="299"/>
            <ac:spMk id="38" creationId="{5D0321AD-F388-464F-A015-29C629AC41D8}"/>
          </ac:spMkLst>
        </pc:spChg>
        <pc:spChg chg="mod">
          <ac:chgData name="Shenghui SONG" userId="529d8826-88e8-4990-a0d1-8cf31841e916" providerId="ADAL" clId="{24F6FAED-6575-418D-B9C3-4749084989FC}" dt="2020-03-20T02:15:37.664" v="665" actId="6549"/>
          <ac:spMkLst>
            <pc:docMk/>
            <pc:sldMk cId="0" sldId="299"/>
            <ac:spMk id="51" creationId="{F0A4A2A0-F470-A141-AE7E-614D9087DC25}"/>
          </ac:spMkLst>
        </pc:spChg>
        <pc:grpChg chg="del">
          <ac:chgData name="Shenghui SONG" userId="529d8826-88e8-4990-a0d1-8cf31841e916" providerId="ADAL" clId="{24F6FAED-6575-418D-B9C3-4749084989FC}" dt="2020-03-20T02:15:41.647" v="666" actId="478"/>
          <ac:grpSpMkLst>
            <pc:docMk/>
            <pc:sldMk cId="0" sldId="299"/>
            <ac:grpSpMk id="32" creationId="{1C30A3F3-3347-4136-8087-3701C1A8FDB1}"/>
          </ac:grpSpMkLst>
        </pc:grpChg>
      </pc:sldChg>
      <pc:sldChg chg="del">
        <pc:chgData name="Shenghui SONG" userId="529d8826-88e8-4990-a0d1-8cf31841e916" providerId="ADAL" clId="{24F6FAED-6575-418D-B9C3-4749084989FC}" dt="2020-03-20T01:59:05.589" v="113" actId="47"/>
        <pc:sldMkLst>
          <pc:docMk/>
          <pc:sldMk cId="0" sldId="305"/>
        </pc:sldMkLst>
      </pc:sldChg>
      <pc:sldChg chg="del">
        <pc:chgData name="Shenghui SONG" userId="529d8826-88e8-4990-a0d1-8cf31841e916" providerId="ADAL" clId="{24F6FAED-6575-418D-B9C3-4749084989FC}" dt="2020-03-20T01:59:05.955" v="115" actId="47"/>
        <pc:sldMkLst>
          <pc:docMk/>
          <pc:sldMk cId="0" sldId="306"/>
        </pc:sldMkLst>
      </pc:sldChg>
      <pc:sldChg chg="del">
        <pc:chgData name="Shenghui SONG" userId="529d8826-88e8-4990-a0d1-8cf31841e916" providerId="ADAL" clId="{24F6FAED-6575-418D-B9C3-4749084989FC}" dt="2020-03-20T01:59:05.250" v="111" actId="47"/>
        <pc:sldMkLst>
          <pc:docMk/>
          <pc:sldMk cId="0" sldId="307"/>
        </pc:sldMkLst>
      </pc:sldChg>
      <pc:sldChg chg="del">
        <pc:chgData name="Shenghui SONG" userId="529d8826-88e8-4990-a0d1-8cf31841e916" providerId="ADAL" clId="{24F6FAED-6575-418D-B9C3-4749084989FC}" dt="2020-03-20T01:59:05.415" v="112" actId="47"/>
        <pc:sldMkLst>
          <pc:docMk/>
          <pc:sldMk cId="0" sldId="308"/>
        </pc:sldMkLst>
      </pc:sldChg>
      <pc:sldChg chg="del">
        <pc:chgData name="Shenghui SONG" userId="529d8826-88e8-4990-a0d1-8cf31841e916" providerId="ADAL" clId="{24F6FAED-6575-418D-B9C3-4749084989FC}" dt="2020-03-20T01:59:06.304" v="117" actId="47"/>
        <pc:sldMkLst>
          <pc:docMk/>
          <pc:sldMk cId="2727324660" sldId="310"/>
        </pc:sldMkLst>
      </pc:sldChg>
      <pc:sldChg chg="del">
        <pc:chgData name="Shenghui SONG" userId="529d8826-88e8-4990-a0d1-8cf31841e916" providerId="ADAL" clId="{24F6FAED-6575-418D-B9C3-4749084989FC}" dt="2020-03-20T01:59:06.496" v="118" actId="47"/>
        <pc:sldMkLst>
          <pc:docMk/>
          <pc:sldMk cId="1822319508" sldId="311"/>
        </pc:sldMkLst>
      </pc:sldChg>
      <pc:sldChg chg="del">
        <pc:chgData name="Shenghui SONG" userId="529d8826-88e8-4990-a0d1-8cf31841e916" providerId="ADAL" clId="{24F6FAED-6575-418D-B9C3-4749084989FC}" dt="2020-03-20T01:59:06.857" v="120" actId="47"/>
        <pc:sldMkLst>
          <pc:docMk/>
          <pc:sldMk cId="1362709659" sldId="312"/>
        </pc:sldMkLst>
      </pc:sldChg>
      <pc:sldChg chg="del">
        <pc:chgData name="Shenghui SONG" userId="529d8826-88e8-4990-a0d1-8cf31841e916" providerId="ADAL" clId="{24F6FAED-6575-418D-B9C3-4749084989FC}" dt="2020-03-20T01:59:06.119" v="116" actId="47"/>
        <pc:sldMkLst>
          <pc:docMk/>
          <pc:sldMk cId="1801688135" sldId="316"/>
        </pc:sldMkLst>
      </pc:sldChg>
      <pc:sldChg chg="del">
        <pc:chgData name="Shenghui SONG" userId="529d8826-88e8-4990-a0d1-8cf31841e916" providerId="ADAL" clId="{24F6FAED-6575-418D-B9C3-4749084989FC}" dt="2020-03-20T01:59:03.473" v="101" actId="47"/>
        <pc:sldMkLst>
          <pc:docMk/>
          <pc:sldMk cId="2908742487" sldId="319"/>
        </pc:sldMkLst>
      </pc:sldChg>
      <pc:sldChg chg="del">
        <pc:chgData name="Shenghui SONG" userId="529d8826-88e8-4990-a0d1-8cf31841e916" providerId="ADAL" clId="{24F6FAED-6575-418D-B9C3-4749084989FC}" dt="2020-03-20T01:59:03.672" v="102" actId="47"/>
        <pc:sldMkLst>
          <pc:docMk/>
          <pc:sldMk cId="2314936175" sldId="320"/>
        </pc:sldMkLst>
      </pc:sldChg>
      <pc:sldChg chg="del">
        <pc:chgData name="Shenghui SONG" userId="529d8826-88e8-4990-a0d1-8cf31841e916" providerId="ADAL" clId="{24F6FAED-6575-418D-B9C3-4749084989FC}" dt="2020-03-20T01:59:03.860" v="103" actId="47"/>
        <pc:sldMkLst>
          <pc:docMk/>
          <pc:sldMk cId="2255292868" sldId="321"/>
        </pc:sldMkLst>
      </pc:sldChg>
      <pc:sldChg chg="del">
        <pc:chgData name="Shenghui SONG" userId="529d8826-88e8-4990-a0d1-8cf31841e916" providerId="ADAL" clId="{24F6FAED-6575-418D-B9C3-4749084989FC}" dt="2020-03-20T01:59:04.041" v="104" actId="47"/>
        <pc:sldMkLst>
          <pc:docMk/>
          <pc:sldMk cId="2764128121" sldId="322"/>
        </pc:sldMkLst>
      </pc:sldChg>
      <pc:sldChg chg="del">
        <pc:chgData name="Shenghui SONG" userId="529d8826-88e8-4990-a0d1-8cf31841e916" providerId="ADAL" clId="{24F6FAED-6575-418D-B9C3-4749084989FC}" dt="2020-03-20T01:59:04.204" v="105" actId="47"/>
        <pc:sldMkLst>
          <pc:docMk/>
          <pc:sldMk cId="2221202427" sldId="323"/>
        </pc:sldMkLst>
      </pc:sldChg>
      <pc:sldChg chg="del">
        <pc:chgData name="Shenghui SONG" userId="529d8826-88e8-4990-a0d1-8cf31841e916" providerId="ADAL" clId="{24F6FAED-6575-418D-B9C3-4749084989FC}" dt="2020-03-20T01:59:04.388" v="106" actId="47"/>
        <pc:sldMkLst>
          <pc:docMk/>
          <pc:sldMk cId="859880972" sldId="324"/>
        </pc:sldMkLst>
      </pc:sldChg>
      <pc:sldChg chg="del">
        <pc:chgData name="Shenghui SONG" userId="529d8826-88e8-4990-a0d1-8cf31841e916" providerId="ADAL" clId="{24F6FAED-6575-418D-B9C3-4749084989FC}" dt="2020-03-20T01:59:04.549" v="107" actId="47"/>
        <pc:sldMkLst>
          <pc:docMk/>
          <pc:sldMk cId="3237577635" sldId="325"/>
        </pc:sldMkLst>
      </pc:sldChg>
      <pc:sldChg chg="del">
        <pc:chgData name="Shenghui SONG" userId="529d8826-88e8-4990-a0d1-8cf31841e916" providerId="ADAL" clId="{24F6FAED-6575-418D-B9C3-4749084989FC}" dt="2020-03-20T01:59:07.032" v="121" actId="47"/>
        <pc:sldMkLst>
          <pc:docMk/>
          <pc:sldMk cId="1841428175" sldId="326"/>
        </pc:sldMkLst>
      </pc:sldChg>
      <pc:sldChg chg="del">
        <pc:chgData name="Shenghui SONG" userId="529d8826-88e8-4990-a0d1-8cf31841e916" providerId="ADAL" clId="{24F6FAED-6575-418D-B9C3-4749084989FC}" dt="2020-03-20T01:59:06.669" v="119" actId="47"/>
        <pc:sldMkLst>
          <pc:docMk/>
          <pc:sldMk cId="2159450486" sldId="328"/>
        </pc:sldMkLst>
      </pc:sldChg>
      <pc:sldChg chg="delSp modSp mod">
        <pc:chgData name="Shenghui SONG" userId="529d8826-88e8-4990-a0d1-8cf31841e916" providerId="ADAL" clId="{24F6FAED-6575-418D-B9C3-4749084989FC}" dt="2020-03-20T01:58:20.278" v="62" actId="478"/>
        <pc:sldMkLst>
          <pc:docMk/>
          <pc:sldMk cId="4160451410" sldId="330"/>
        </pc:sldMkLst>
        <pc:spChg chg="del mod">
          <ac:chgData name="Shenghui SONG" userId="529d8826-88e8-4990-a0d1-8cf31841e916" providerId="ADAL" clId="{24F6FAED-6575-418D-B9C3-4749084989FC}" dt="2020-03-20T01:57:58.999" v="45" actId="478"/>
          <ac:spMkLst>
            <pc:docMk/>
            <pc:sldMk cId="4160451410" sldId="330"/>
            <ac:spMk id="3" creationId="{E1D498DA-BACF-6E4F-A4EF-47EE1EB84516}"/>
          </ac:spMkLst>
        </pc:spChg>
        <pc:spChg chg="mod">
          <ac:chgData name="Shenghui SONG" userId="529d8826-88e8-4990-a0d1-8cf31841e916" providerId="ADAL" clId="{24F6FAED-6575-418D-B9C3-4749084989FC}" dt="2020-03-20T01:58:17.956" v="61" actId="1076"/>
          <ac:spMkLst>
            <pc:docMk/>
            <pc:sldMk cId="4160451410" sldId="330"/>
            <ac:spMk id="4" creationId="{24E136F0-2E59-E34C-A365-56D99D5FFBC5}"/>
          </ac:spMkLst>
        </pc:spChg>
        <pc:spChg chg="del">
          <ac:chgData name="Shenghui SONG" userId="529d8826-88e8-4990-a0d1-8cf31841e916" providerId="ADAL" clId="{24F6FAED-6575-418D-B9C3-4749084989FC}" dt="2020-03-20T01:58:20.278" v="62" actId="478"/>
          <ac:spMkLst>
            <pc:docMk/>
            <pc:sldMk cId="4160451410" sldId="330"/>
            <ac:spMk id="5" creationId="{87BE4936-4A2D-F348-B705-31146E9C94B7}"/>
          </ac:spMkLst>
        </pc:spChg>
      </pc:sldChg>
      <pc:sldChg chg="delSp mod delAnim">
        <pc:chgData name="Shenghui SONG" userId="529d8826-88e8-4990-a0d1-8cf31841e916" providerId="ADAL" clId="{24F6FAED-6575-418D-B9C3-4749084989FC}" dt="2020-03-20T01:58:32.559" v="63" actId="478"/>
        <pc:sldMkLst>
          <pc:docMk/>
          <pc:sldMk cId="3343861861" sldId="331"/>
        </pc:sldMkLst>
        <pc:spChg chg="del">
          <ac:chgData name="Shenghui SONG" userId="529d8826-88e8-4990-a0d1-8cf31841e916" providerId="ADAL" clId="{24F6FAED-6575-418D-B9C3-4749084989FC}" dt="2020-03-20T01:58:32.559" v="63" actId="478"/>
          <ac:spMkLst>
            <pc:docMk/>
            <pc:sldMk cId="3343861861" sldId="331"/>
            <ac:spMk id="29" creationId="{A37C3975-EE71-524B-92A5-7484B454FE45}"/>
          </ac:spMkLst>
        </pc:spChg>
      </pc:sldChg>
      <pc:sldChg chg="del">
        <pc:chgData name="Shenghui SONG" userId="529d8826-88e8-4990-a0d1-8cf31841e916" providerId="ADAL" clId="{24F6FAED-6575-418D-B9C3-4749084989FC}" dt="2020-03-20T01:59:10.714" v="124" actId="47"/>
        <pc:sldMkLst>
          <pc:docMk/>
          <pc:sldMk cId="1299565216" sldId="333"/>
        </pc:sldMkLst>
      </pc:sldChg>
      <pc:sldChg chg="del">
        <pc:chgData name="Shenghui SONG" userId="529d8826-88e8-4990-a0d1-8cf31841e916" providerId="ADAL" clId="{24F6FAED-6575-418D-B9C3-4749084989FC}" dt="2020-03-20T01:59:05.094" v="110" actId="47"/>
        <pc:sldMkLst>
          <pc:docMk/>
          <pc:sldMk cId="1739952560" sldId="336"/>
        </pc:sldMkLst>
      </pc:sldChg>
      <pc:sldChg chg="delSp modSp add mod ord setBg">
        <pc:chgData name="Shenghui SONG" userId="529d8826-88e8-4990-a0d1-8cf31841e916" providerId="ADAL" clId="{24F6FAED-6575-418D-B9C3-4749084989FC}" dt="2020-03-20T02:15:26.407" v="642"/>
        <pc:sldMkLst>
          <pc:docMk/>
          <pc:sldMk cId="2172221831" sldId="337"/>
        </pc:sldMkLst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30" creationId="{B1B87D84-D822-EF4E-BC5B-36D287D18A3D}"/>
          </ac:spMkLst>
        </pc:spChg>
        <pc:spChg chg="del">
          <ac:chgData name="Shenghui SONG" userId="529d8826-88e8-4990-a0d1-8cf31841e916" providerId="ADAL" clId="{24F6FAED-6575-418D-B9C3-4749084989FC}" dt="2020-03-20T01:58:50.317" v="66" actId="478"/>
          <ac:spMkLst>
            <pc:docMk/>
            <pc:sldMk cId="2172221831" sldId="337"/>
            <ac:spMk id="31" creationId="{6FB1EFE0-18A1-354F-AD10-57CBFD81FEF7}"/>
          </ac:spMkLst>
        </pc:spChg>
        <pc:spChg chg="del">
          <ac:chgData name="Shenghui SONG" userId="529d8826-88e8-4990-a0d1-8cf31841e916" providerId="ADAL" clId="{24F6FAED-6575-418D-B9C3-4749084989FC}" dt="2020-03-20T01:58:50.317" v="66" actId="478"/>
          <ac:spMkLst>
            <pc:docMk/>
            <pc:sldMk cId="2172221831" sldId="337"/>
            <ac:spMk id="32" creationId="{099F6842-D877-7D43-85D4-66AE690DA599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33" creationId="{AC8FA5AE-2910-2D46-BBE7-ECC2AAEC2F05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34" creationId="{7FC42B01-1D2C-7048-88A6-BB96C6D0079B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35" creationId="{EBC72016-4544-DE4C-8731-B55CDD382C38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36" creationId="{052B1CF4-DC89-6A41-94BB-2E1FE788D083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37" creationId="{D996B2E0-6D9B-2D4F-BBEF-975C3C9A2CD8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38" creationId="{0466328F-3498-DE43-91B7-4F359EE35145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39" creationId="{15D56FEE-1BD0-3E49-B993-0FA0338673E1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40" creationId="{2C95D535-69F1-9746-A424-59A11421E8F0}"/>
          </ac:spMkLst>
        </pc:spChg>
        <pc:spChg chg="mod">
          <ac:chgData name="Shenghui SONG" userId="529d8826-88e8-4990-a0d1-8cf31841e916" providerId="ADAL" clId="{24F6FAED-6575-418D-B9C3-4749084989FC}" dt="2020-03-20T01:58:59.557" v="100" actId="20577"/>
          <ac:spMkLst>
            <pc:docMk/>
            <pc:sldMk cId="2172221831" sldId="337"/>
            <ac:spMk id="41" creationId="{F0A4A2A0-F470-A141-AE7E-614D9087DC25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45" creationId="{EA8AE71F-AD8D-914F-B655-F3CF0E4C37BA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49" creationId="{7B63A2D5-88B9-F842-B454-C2639ACE8557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53" creationId="{64FBCFFE-43F2-E545-A0F3-280EB82F23DF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58" creationId="{DB1DD728-F7DA-A441-821F-05574B382B6C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62" creationId="{79CF7A86-4FC2-4D4E-BBF6-D095C81D4F75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75" creationId="{5F063CA0-C1C6-F848-8B6B-BC007AD6C589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76" creationId="{B2ED8293-D5F6-5249-93BA-A4CD498325B3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77" creationId="{2F560876-0398-1D44-B7E9-96750DE82699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78" creationId="{A96D9EC1-1515-DE49-8C42-712411FFDB6C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79" creationId="{D03CC5E0-EB6F-0147-A8F7-59CEBAC32DB9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80" creationId="{BFA88DFA-CB39-6941-97C6-7AA8C65D8CD7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81" creationId="{6B2133EB-9016-5F49-A09F-4DDCF9F484C8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82" creationId="{2875F61D-46B4-594F-B96A-F3B6E8D36A11}"/>
          </ac:spMkLst>
        </pc:spChg>
        <pc:spChg chg="del">
          <ac:chgData name="Shenghui SONG" userId="529d8826-88e8-4990-a0d1-8cf31841e916" providerId="ADAL" clId="{24F6FAED-6575-418D-B9C3-4749084989FC}" dt="2020-03-20T01:58:46.906" v="65" actId="478"/>
          <ac:spMkLst>
            <pc:docMk/>
            <pc:sldMk cId="2172221831" sldId="337"/>
            <ac:spMk id="83" creationId="{BF0F0EAE-E1FC-814A-8E04-8D071ECD60A4}"/>
          </ac:spMkLst>
        </pc:spChg>
      </pc:sldChg>
      <pc:sldChg chg="modSp add mod ord">
        <pc:chgData name="Shenghui SONG" userId="529d8826-88e8-4990-a0d1-8cf31841e916" providerId="ADAL" clId="{24F6FAED-6575-418D-B9C3-4749084989FC}" dt="2020-03-20T02:02:25.634" v="303"/>
        <pc:sldMkLst>
          <pc:docMk/>
          <pc:sldMk cId="4246923150" sldId="338"/>
        </pc:sldMkLst>
        <pc:spChg chg="mod">
          <ac:chgData name="Shenghui SONG" userId="529d8826-88e8-4990-a0d1-8cf31841e916" providerId="ADAL" clId="{24F6FAED-6575-418D-B9C3-4749084989FC}" dt="2020-03-20T02:01:09.319" v="234" actId="20577"/>
          <ac:spMkLst>
            <pc:docMk/>
            <pc:sldMk cId="4246923150" sldId="338"/>
            <ac:spMk id="24" creationId="{F0A4A2A0-F470-A141-AE7E-614D9087DC25}"/>
          </ac:spMkLst>
        </pc:spChg>
      </pc:sldChg>
      <pc:sldChg chg="modSp add mod">
        <pc:chgData name="Shenghui SONG" userId="529d8826-88e8-4990-a0d1-8cf31841e916" providerId="ADAL" clId="{24F6FAED-6575-418D-B9C3-4749084989FC}" dt="2020-03-20T02:04:06.945" v="392" actId="6549"/>
        <pc:sldMkLst>
          <pc:docMk/>
          <pc:sldMk cId="382713925" sldId="339"/>
        </pc:sldMkLst>
        <pc:spChg chg="mod">
          <ac:chgData name="Shenghui SONG" userId="529d8826-88e8-4990-a0d1-8cf31841e916" providerId="ADAL" clId="{24F6FAED-6575-418D-B9C3-4749084989FC}" dt="2020-03-20T02:04:06.945" v="392" actId="6549"/>
          <ac:spMkLst>
            <pc:docMk/>
            <pc:sldMk cId="382713925" sldId="339"/>
            <ac:spMk id="24" creationId="{F0A4A2A0-F470-A141-AE7E-614D9087DC25}"/>
          </ac:spMkLst>
        </pc:spChg>
      </pc:sldChg>
      <pc:sldChg chg="modSp add mod">
        <pc:chgData name="Shenghui SONG" userId="529d8826-88e8-4990-a0d1-8cf31841e916" providerId="ADAL" clId="{24F6FAED-6575-418D-B9C3-4749084989FC}" dt="2020-03-20T02:03:57.408" v="374" actId="20577"/>
        <pc:sldMkLst>
          <pc:docMk/>
          <pc:sldMk cId="2621651902" sldId="340"/>
        </pc:sldMkLst>
        <pc:spChg chg="mod">
          <ac:chgData name="Shenghui SONG" userId="529d8826-88e8-4990-a0d1-8cf31841e916" providerId="ADAL" clId="{24F6FAED-6575-418D-B9C3-4749084989FC}" dt="2020-03-20T02:03:57.408" v="374" actId="20577"/>
          <ac:spMkLst>
            <pc:docMk/>
            <pc:sldMk cId="2621651902" sldId="340"/>
            <ac:spMk id="24" creationId="{F0A4A2A0-F470-A141-AE7E-614D9087DC25}"/>
          </ac:spMkLst>
        </pc:spChg>
      </pc:sldChg>
      <pc:sldChg chg="add del">
        <pc:chgData name="Shenghui SONG" userId="529d8826-88e8-4990-a0d1-8cf31841e916" providerId="ADAL" clId="{24F6FAED-6575-418D-B9C3-4749084989FC}" dt="2020-03-20T02:05:03.549" v="394"/>
        <pc:sldMkLst>
          <pc:docMk/>
          <pc:sldMk cId="78271967" sldId="341"/>
        </pc:sldMkLst>
      </pc:sldChg>
      <pc:sldChg chg="modSp add mod">
        <pc:chgData name="Shenghui SONG" userId="529d8826-88e8-4990-a0d1-8cf31841e916" providerId="ADAL" clId="{24F6FAED-6575-418D-B9C3-4749084989FC}" dt="2020-03-20T02:09:26.148" v="612" actId="6549"/>
        <pc:sldMkLst>
          <pc:docMk/>
          <pc:sldMk cId="2374374589" sldId="341"/>
        </pc:sldMkLst>
        <pc:spChg chg="mod">
          <ac:chgData name="Shenghui SONG" userId="529d8826-88e8-4990-a0d1-8cf31841e916" providerId="ADAL" clId="{24F6FAED-6575-418D-B9C3-4749084989FC}" dt="2020-03-20T02:09:26.148" v="612" actId="6549"/>
          <ac:spMkLst>
            <pc:docMk/>
            <pc:sldMk cId="2374374589" sldId="341"/>
            <ac:spMk id="41" creationId="{F0A4A2A0-F470-A141-AE7E-614D9087DC25}"/>
          </ac:spMkLst>
        </pc:spChg>
      </pc:sldChg>
      <pc:sldChg chg="add">
        <pc:chgData name="Shenghui SONG" userId="529d8826-88e8-4990-a0d1-8cf31841e916" providerId="ADAL" clId="{24F6FAED-6575-418D-B9C3-4749084989FC}" dt="2020-03-20T02:09:49.661" v="613"/>
        <pc:sldMkLst>
          <pc:docMk/>
          <pc:sldMk cId="3084355875" sldId="342"/>
        </pc:sldMkLst>
      </pc:sldChg>
      <pc:sldChg chg="modSp add mod">
        <pc:chgData name="Shenghui SONG" userId="529d8826-88e8-4990-a0d1-8cf31841e916" providerId="ADAL" clId="{24F6FAED-6575-418D-B9C3-4749084989FC}" dt="2020-03-20T02:20:12.746" v="765" actId="20577"/>
        <pc:sldMkLst>
          <pc:docMk/>
          <pc:sldMk cId="2050691584" sldId="343"/>
        </pc:sldMkLst>
        <pc:spChg chg="mod">
          <ac:chgData name="Shenghui SONG" userId="529d8826-88e8-4990-a0d1-8cf31841e916" providerId="ADAL" clId="{24F6FAED-6575-418D-B9C3-4749084989FC}" dt="2020-03-20T02:20:12.746" v="765" actId="20577"/>
          <ac:spMkLst>
            <pc:docMk/>
            <pc:sldMk cId="2050691584" sldId="343"/>
            <ac:spMk id="5" creationId="{00000000-0000-0000-0000-000000000000}"/>
          </ac:spMkLst>
        </pc:spChg>
      </pc:sldChg>
      <pc:sldChg chg="addSp delSp modSp add mod">
        <pc:chgData name="Shenghui SONG" userId="529d8826-88e8-4990-a0d1-8cf31841e916" providerId="ADAL" clId="{24F6FAED-6575-418D-B9C3-4749084989FC}" dt="2020-03-20T02:24:08.435" v="822" actId="478"/>
        <pc:sldMkLst>
          <pc:docMk/>
          <pc:sldMk cId="0" sldId="344"/>
        </pc:sldMkLst>
        <pc:spChg chg="add mod">
          <ac:chgData name="Shenghui SONG" userId="529d8826-88e8-4990-a0d1-8cf31841e916" providerId="ADAL" clId="{24F6FAED-6575-418D-B9C3-4749084989FC}" dt="2020-03-20T02:23:27.927" v="810" actId="20577"/>
          <ac:spMkLst>
            <pc:docMk/>
            <pc:sldMk cId="0" sldId="344"/>
            <ac:spMk id="59" creationId="{8334FFD8-C8F2-4CEF-84EF-994116A28E6C}"/>
          </ac:spMkLst>
        </pc:spChg>
        <pc:spChg chg="del">
          <ac:chgData name="Shenghui SONG" userId="529d8826-88e8-4990-a0d1-8cf31841e916" providerId="ADAL" clId="{24F6FAED-6575-418D-B9C3-4749084989FC}" dt="2020-03-20T02:22:11.342" v="767" actId="478"/>
          <ac:spMkLst>
            <pc:docMk/>
            <pc:sldMk cId="0" sldId="344"/>
            <ac:spMk id="238597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598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18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20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54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55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61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62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63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64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65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70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75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76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77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78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79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80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51.644" v="803" actId="1076"/>
          <ac:spMkLst>
            <pc:docMk/>
            <pc:sldMk cId="0" sldId="344"/>
            <ac:spMk id="238681" creationId="{00000000-0000-0000-0000-000000000000}"/>
          </ac:spMkLst>
        </pc:spChg>
        <pc:spChg chg="mod">
          <ac:chgData name="Shenghui SONG" userId="529d8826-88e8-4990-a0d1-8cf31841e916" providerId="ADAL" clId="{24F6FAED-6575-418D-B9C3-4749084989FC}" dt="2020-03-20T02:22:45.555" v="802" actId="20577"/>
          <ac:spMkLst>
            <pc:docMk/>
            <pc:sldMk cId="0" sldId="344"/>
            <ac:spMk id="238682" creationId="{00000000-0000-0000-0000-000000000000}"/>
          </ac:spMkLst>
        </pc:spChg>
        <pc:spChg chg="del">
          <ac:chgData name="Shenghui SONG" userId="529d8826-88e8-4990-a0d1-8cf31841e916" providerId="ADAL" clId="{24F6FAED-6575-418D-B9C3-4749084989FC}" dt="2020-03-20T02:23:57.868" v="819" actId="478"/>
          <ac:spMkLst>
            <pc:docMk/>
            <pc:sldMk cId="0" sldId="344"/>
            <ac:spMk id="238683" creationId="{00000000-0000-0000-0000-000000000000}"/>
          </ac:spMkLst>
        </pc:spChg>
        <pc:spChg chg="del">
          <ac:chgData name="Shenghui SONG" userId="529d8826-88e8-4990-a0d1-8cf31841e916" providerId="ADAL" clId="{24F6FAED-6575-418D-B9C3-4749084989FC}" dt="2020-03-20T02:24:01.403" v="820" actId="478"/>
          <ac:spMkLst>
            <pc:docMk/>
            <pc:sldMk cId="0" sldId="344"/>
            <ac:spMk id="238690" creationId="{00000000-0000-0000-0000-000000000000}"/>
          </ac:spMkLst>
        </pc:spChg>
        <pc:spChg chg="del">
          <ac:chgData name="Shenghui SONG" userId="529d8826-88e8-4990-a0d1-8cf31841e916" providerId="ADAL" clId="{24F6FAED-6575-418D-B9C3-4749084989FC}" dt="2020-03-20T02:24:08.435" v="822" actId="478"/>
          <ac:spMkLst>
            <pc:docMk/>
            <pc:sldMk cId="0" sldId="344"/>
            <ac:spMk id="238691" creationId="{00000000-0000-0000-0000-000000000000}"/>
          </ac:spMkLst>
        </pc:spChg>
        <pc:spChg chg="del">
          <ac:chgData name="Shenghui SONG" userId="529d8826-88e8-4990-a0d1-8cf31841e916" providerId="ADAL" clId="{24F6FAED-6575-418D-B9C3-4749084989FC}" dt="2020-03-20T02:24:06.850" v="821" actId="478"/>
          <ac:spMkLst>
            <pc:docMk/>
            <pc:sldMk cId="0" sldId="344"/>
            <ac:spMk id="238692" creationId="{00000000-0000-0000-0000-000000000000}"/>
          </ac:spMkLst>
        </pc:spChg>
        <pc:grpChg chg="mod">
          <ac:chgData name="Shenghui SONG" userId="529d8826-88e8-4990-a0d1-8cf31841e916" providerId="ADAL" clId="{24F6FAED-6575-418D-B9C3-4749084989FC}" dt="2020-03-20T02:22:51.644" v="803" actId="1076"/>
          <ac:grpSpMkLst>
            <pc:docMk/>
            <pc:sldMk cId="0" sldId="344"/>
            <ac:grpSpMk id="238599" creationId="{00000000-0000-0000-0000-000000000000}"/>
          </ac:grpSpMkLst>
        </pc:grpChg>
        <pc:grpChg chg="mod">
          <ac:chgData name="Shenghui SONG" userId="529d8826-88e8-4990-a0d1-8cf31841e916" providerId="ADAL" clId="{24F6FAED-6575-418D-B9C3-4749084989FC}" dt="2020-03-20T02:22:51.644" v="803" actId="1076"/>
          <ac:grpSpMkLst>
            <pc:docMk/>
            <pc:sldMk cId="0" sldId="344"/>
            <ac:grpSpMk id="238604" creationId="{00000000-0000-0000-0000-000000000000}"/>
          </ac:grpSpMkLst>
        </pc:grpChg>
        <pc:grpChg chg="mod">
          <ac:chgData name="Shenghui SONG" userId="529d8826-88e8-4990-a0d1-8cf31841e916" providerId="ADAL" clId="{24F6FAED-6575-418D-B9C3-4749084989FC}" dt="2020-03-20T02:22:51.644" v="803" actId="1076"/>
          <ac:grpSpMkLst>
            <pc:docMk/>
            <pc:sldMk cId="0" sldId="344"/>
            <ac:grpSpMk id="238649" creationId="{00000000-0000-0000-0000-000000000000}"/>
          </ac:grpSpMkLst>
        </pc:grpChg>
        <pc:grpChg chg="mod">
          <ac:chgData name="Shenghui SONG" userId="529d8826-88e8-4990-a0d1-8cf31841e916" providerId="ADAL" clId="{24F6FAED-6575-418D-B9C3-4749084989FC}" dt="2020-03-20T02:22:51.644" v="803" actId="1076"/>
          <ac:grpSpMkLst>
            <pc:docMk/>
            <pc:sldMk cId="0" sldId="344"/>
            <ac:grpSpMk id="238656" creationId="{00000000-0000-0000-0000-000000000000}"/>
          </ac:grpSpMkLst>
        </pc:grpChg>
        <pc:grpChg chg="mod">
          <ac:chgData name="Shenghui SONG" userId="529d8826-88e8-4990-a0d1-8cf31841e916" providerId="ADAL" clId="{24F6FAED-6575-418D-B9C3-4749084989FC}" dt="2020-03-20T02:22:51.644" v="803" actId="1076"/>
          <ac:grpSpMkLst>
            <pc:docMk/>
            <pc:sldMk cId="0" sldId="344"/>
            <ac:grpSpMk id="238666" creationId="{00000000-0000-0000-0000-000000000000}"/>
          </ac:grpSpMkLst>
        </pc:grpChg>
        <pc:grpChg chg="mod">
          <ac:chgData name="Shenghui SONG" userId="529d8826-88e8-4990-a0d1-8cf31841e916" providerId="ADAL" clId="{24F6FAED-6575-418D-B9C3-4749084989FC}" dt="2020-03-20T02:22:51.644" v="803" actId="1076"/>
          <ac:grpSpMkLst>
            <pc:docMk/>
            <pc:sldMk cId="0" sldId="344"/>
            <ac:grpSpMk id="238671" creationId="{00000000-0000-0000-0000-000000000000}"/>
          </ac:grpSpMkLst>
        </pc:grpChg>
        <pc:graphicFrameChg chg="del">
          <ac:chgData name="Shenghui SONG" userId="529d8826-88e8-4990-a0d1-8cf31841e916" providerId="ADAL" clId="{24F6FAED-6575-418D-B9C3-4749084989FC}" dt="2020-03-20T02:23:57.868" v="819" actId="478"/>
          <ac:graphicFrameMkLst>
            <pc:docMk/>
            <pc:sldMk cId="0" sldId="344"/>
            <ac:graphicFrameMk id="238684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57.868" v="819" actId="478"/>
          <ac:graphicFrameMkLst>
            <pc:docMk/>
            <pc:sldMk cId="0" sldId="344"/>
            <ac:graphicFrameMk id="238685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57.868" v="819" actId="478"/>
          <ac:graphicFrameMkLst>
            <pc:docMk/>
            <pc:sldMk cId="0" sldId="344"/>
            <ac:graphicFrameMk id="238686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57.868" v="819" actId="478"/>
          <ac:graphicFrameMkLst>
            <pc:docMk/>
            <pc:sldMk cId="0" sldId="344"/>
            <ac:graphicFrameMk id="238687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57.868" v="819" actId="478"/>
          <ac:graphicFrameMkLst>
            <pc:docMk/>
            <pc:sldMk cId="0" sldId="344"/>
            <ac:graphicFrameMk id="238688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57.868" v="819" actId="478"/>
          <ac:graphicFrameMkLst>
            <pc:docMk/>
            <pc:sldMk cId="0" sldId="344"/>
            <ac:graphicFrameMk id="238689" creationId="{00000000-0000-0000-0000-000000000000}"/>
          </ac:graphicFrameMkLst>
        </pc:graphicFrameChg>
      </pc:sldChg>
      <pc:sldChg chg="delSp modSp add mod">
        <pc:chgData name="Shenghui SONG" userId="529d8826-88e8-4990-a0d1-8cf31841e916" providerId="ADAL" clId="{24F6FAED-6575-418D-B9C3-4749084989FC}" dt="2020-03-20T02:23:49.747" v="818" actId="478"/>
        <pc:sldMkLst>
          <pc:docMk/>
          <pc:sldMk cId="2428964475" sldId="345"/>
        </pc:sldMkLst>
        <pc:spChg chg="mod">
          <ac:chgData name="Shenghui SONG" userId="529d8826-88e8-4990-a0d1-8cf31841e916" providerId="ADAL" clId="{24F6FAED-6575-418D-B9C3-4749084989FC}" dt="2020-03-20T02:23:37.091" v="815" actId="20577"/>
          <ac:spMkLst>
            <pc:docMk/>
            <pc:sldMk cId="2428964475" sldId="345"/>
            <ac:spMk id="59" creationId="{8334FFD8-C8F2-4CEF-84EF-994116A28E6C}"/>
          </ac:spMkLst>
        </pc:spChg>
        <pc:spChg chg="del">
          <ac:chgData name="Shenghui SONG" userId="529d8826-88e8-4990-a0d1-8cf31841e916" providerId="ADAL" clId="{24F6FAED-6575-418D-B9C3-4749084989FC}" dt="2020-03-20T02:23:46.510" v="817" actId="478"/>
          <ac:spMkLst>
            <pc:docMk/>
            <pc:sldMk cId="2428964475" sldId="345"/>
            <ac:spMk id="238683" creationId="{00000000-0000-0000-0000-000000000000}"/>
          </ac:spMkLst>
        </pc:spChg>
        <pc:spChg chg="del">
          <ac:chgData name="Shenghui SONG" userId="529d8826-88e8-4990-a0d1-8cf31841e916" providerId="ADAL" clId="{24F6FAED-6575-418D-B9C3-4749084989FC}" dt="2020-03-20T02:23:46.510" v="817" actId="478"/>
          <ac:spMkLst>
            <pc:docMk/>
            <pc:sldMk cId="2428964475" sldId="345"/>
            <ac:spMk id="238690" creationId="{00000000-0000-0000-0000-000000000000}"/>
          </ac:spMkLst>
        </pc:spChg>
        <pc:spChg chg="del">
          <ac:chgData name="Shenghui SONG" userId="529d8826-88e8-4990-a0d1-8cf31841e916" providerId="ADAL" clId="{24F6FAED-6575-418D-B9C3-4749084989FC}" dt="2020-03-20T02:23:49.747" v="818" actId="478"/>
          <ac:spMkLst>
            <pc:docMk/>
            <pc:sldMk cId="2428964475" sldId="345"/>
            <ac:spMk id="238691" creationId="{00000000-0000-0000-0000-000000000000}"/>
          </ac:spMkLst>
        </pc:spChg>
        <pc:spChg chg="del">
          <ac:chgData name="Shenghui SONG" userId="529d8826-88e8-4990-a0d1-8cf31841e916" providerId="ADAL" clId="{24F6FAED-6575-418D-B9C3-4749084989FC}" dt="2020-03-20T02:23:43.923" v="816" actId="478"/>
          <ac:spMkLst>
            <pc:docMk/>
            <pc:sldMk cId="2428964475" sldId="345"/>
            <ac:spMk id="238692" creationId="{00000000-0000-0000-0000-000000000000}"/>
          </ac:spMkLst>
        </pc:spChg>
        <pc:graphicFrameChg chg="del">
          <ac:chgData name="Shenghui SONG" userId="529d8826-88e8-4990-a0d1-8cf31841e916" providerId="ADAL" clId="{24F6FAED-6575-418D-B9C3-4749084989FC}" dt="2020-03-20T02:23:46.510" v="817" actId="478"/>
          <ac:graphicFrameMkLst>
            <pc:docMk/>
            <pc:sldMk cId="2428964475" sldId="345"/>
            <ac:graphicFrameMk id="238684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46.510" v="817" actId="478"/>
          <ac:graphicFrameMkLst>
            <pc:docMk/>
            <pc:sldMk cId="2428964475" sldId="345"/>
            <ac:graphicFrameMk id="238685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46.510" v="817" actId="478"/>
          <ac:graphicFrameMkLst>
            <pc:docMk/>
            <pc:sldMk cId="2428964475" sldId="345"/>
            <ac:graphicFrameMk id="238686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46.510" v="817" actId="478"/>
          <ac:graphicFrameMkLst>
            <pc:docMk/>
            <pc:sldMk cId="2428964475" sldId="345"/>
            <ac:graphicFrameMk id="238687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46.510" v="817" actId="478"/>
          <ac:graphicFrameMkLst>
            <pc:docMk/>
            <pc:sldMk cId="2428964475" sldId="345"/>
            <ac:graphicFrameMk id="238688" creationId="{00000000-0000-0000-0000-000000000000}"/>
          </ac:graphicFrameMkLst>
        </pc:graphicFrameChg>
        <pc:graphicFrameChg chg="del">
          <ac:chgData name="Shenghui SONG" userId="529d8826-88e8-4990-a0d1-8cf31841e916" providerId="ADAL" clId="{24F6FAED-6575-418D-B9C3-4749084989FC}" dt="2020-03-20T02:23:46.510" v="817" actId="478"/>
          <ac:graphicFrameMkLst>
            <pc:docMk/>
            <pc:sldMk cId="2428964475" sldId="345"/>
            <ac:graphicFrameMk id="238689" creationId="{00000000-0000-0000-0000-000000000000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D40A4F78-6A1A-41FD-A3CB-33A0314579FE}" type="datetimeFigureOut">
              <a:rPr lang="en-US"/>
              <a:pPr>
                <a:defRPr/>
              </a:pPr>
              <a:t>3/22/20</a:t>
            </a:fld>
            <a:endParaRPr lang="en-US"/>
          </a:p>
        </p:txBody>
      </p:sp>
      <p:sp>
        <p:nvSpPr>
          <p:cNvPr id="788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15D7533-6C97-41BA-974D-AE7B0300DCA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9696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066DE-E7DE-4364-BD60-63FE855D6228}" type="datetimeFigureOut">
              <a:rPr lang="en-US" smtClean="0"/>
              <a:t>3/21/20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01EF9-79CF-40DB-AFE8-4DB0CFA465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73260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2728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290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1166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4043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27B9B-18E6-41B0-9FD5-CA05226F0E2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8510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27B9B-18E6-41B0-9FD5-CA05226F0E2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552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24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973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24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604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764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53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0201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77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731A6A-EE3E-478F-8A36-867FBEC5FCD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4F70A2-A5CC-4F91-A6E0-4BA1CCE116B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58025" y="609600"/>
            <a:ext cx="210502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0" y="609600"/>
            <a:ext cx="6162675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63791D-C0EF-407D-B08A-C5FC8555EC0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742950" y="609600"/>
            <a:ext cx="84201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742950" y="1981200"/>
            <a:ext cx="413385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029200" y="1981200"/>
            <a:ext cx="413385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742950" y="4114800"/>
            <a:ext cx="413385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4114800"/>
            <a:ext cx="413385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AFA736-5685-469A-8F2C-0A02C45490D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742950" y="609600"/>
            <a:ext cx="8420100" cy="5486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2BCFDC-E0CD-4C82-98CD-330C6E39CBA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9FE6D7-C325-48DC-98DA-895B497D64E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B5084F-C9F1-4D06-B27F-748BB2C0AA9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950" y="1981200"/>
            <a:ext cx="41338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981200"/>
            <a:ext cx="413385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FD40D0-892D-471D-80B6-31724F94028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FF4D31-5FD2-4012-9569-F0D7537C61C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821E8C-D9C3-4A8C-8711-0C73D21E323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DB2C53-7808-484A-81CB-955FE9C1F93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3F1CA9-525D-4C0B-AE64-14A035E45F5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6EF02E-7D6A-4BCE-A4B0-3ABCA8FA4CE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609600"/>
            <a:ext cx="84201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42950" y="1981200"/>
            <a:ext cx="84201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42950" y="6248400"/>
            <a:ext cx="206375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+mn-lt"/>
                <a:ea typeface="Taipei" charset="0"/>
                <a:cs typeface="Taipei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248400"/>
            <a:ext cx="31369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+mn-lt"/>
                <a:ea typeface="Taipei" charset="0"/>
                <a:cs typeface="Taipei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9300" y="6248400"/>
            <a:ext cx="206375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+mn-lt"/>
                <a:ea typeface="Taipei" charset="0"/>
                <a:cs typeface="Taipei" charset="0"/>
              </a:defRPr>
            </a:lvl1pPr>
          </a:lstStyle>
          <a:p>
            <a:pPr>
              <a:defRPr/>
            </a:pPr>
            <a:fld id="{DF2A7553-9C0F-4169-82DE-75AD7142932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59" r:id="rId3"/>
    <p:sldLayoutId id="2147483658" r:id="rId4"/>
    <p:sldLayoutId id="2147483657" r:id="rId5"/>
    <p:sldLayoutId id="2147483656" r:id="rId6"/>
    <p:sldLayoutId id="2147483655" r:id="rId7"/>
    <p:sldLayoutId id="2147483654" r:id="rId8"/>
    <p:sldLayoutId id="2147483653" r:id="rId9"/>
    <p:sldLayoutId id="2147483652" r:id="rId10"/>
    <p:sldLayoutId id="2147483651" r:id="rId11"/>
    <p:sldLayoutId id="2147483650" r:id="rId12"/>
    <p:sldLayoutId id="2147483649" r:id="rId13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" charset="0"/>
          <a:ea typeface="Taipei" charset="0"/>
          <a:cs typeface="Taipei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" charset="0"/>
          <a:ea typeface="Taipei" charset="0"/>
          <a:cs typeface="Taipei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" charset="0"/>
          <a:ea typeface="Taipei" charset="0"/>
          <a:cs typeface="Taipei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" charset="0"/>
          <a:ea typeface="Taipei" charset="0"/>
          <a:cs typeface="Taipei" charset="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" charset="0"/>
          <a:ea typeface="Taipei" charset="0"/>
          <a:cs typeface="Taipei" charset="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" charset="0"/>
          <a:ea typeface="Taipei" charset="0"/>
          <a:cs typeface="Taipei" charset="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" charset="0"/>
          <a:ea typeface="Taipei" charset="0"/>
          <a:cs typeface="Taipei" charset="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" charset="0"/>
          <a:ea typeface="Taipei" charset="0"/>
          <a:cs typeface="Taipei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7">
            <a:extLst>
              <a:ext uri="{FF2B5EF4-FFF2-40B4-BE49-F238E27FC236}">
                <a16:creationId xmlns:a16="http://schemas.microsoft.com/office/drawing/2014/main" id="{24E136F0-2E59-E34C-A365-56D99D5FFB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36040" y="2354552"/>
            <a:ext cx="521063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square">
            <a:spAutoFit/>
            <a:sp3d extrusionH="57150">
              <a:bevelT w="44450" h="19050" prst="riblet"/>
            </a:sp3d>
          </a:bodyPr>
          <a:lstStyle/>
          <a:p>
            <a:pPr algn="r"/>
            <a:r>
              <a:rPr lang="en-US" altLang="zh-TW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ELEC1100: March Review </a:t>
            </a:r>
          </a:p>
        </p:txBody>
      </p:sp>
      <p:sp>
        <p:nvSpPr>
          <p:cNvPr id="6" name="Text Box 21">
            <a:extLst>
              <a:ext uri="{FF2B5EF4-FFF2-40B4-BE49-F238E27FC236}">
                <a16:creationId xmlns:a16="http://schemas.microsoft.com/office/drawing/2014/main" id="{E359F8E2-114E-EC4F-B571-BB8BA15775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4575" y="6488668"/>
            <a:ext cx="53341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zh-TW" sz="1800" b="0" dirty="0">
                <a:solidFill>
                  <a:prstClr val="black"/>
                </a:solidFill>
                <a:latin typeface="Calibri" panose="020F0502020204030204"/>
                <a:cs typeface="+mn-cs"/>
              </a:rPr>
              <a:t>SONG Shenghui and MURCH Ross, Dept. of ECE, HKUST</a:t>
            </a:r>
          </a:p>
        </p:txBody>
      </p:sp>
    </p:spTree>
    <p:extLst>
      <p:ext uri="{BB962C8B-B14F-4D97-AF65-F5344CB8AC3E}">
        <p14:creationId xmlns:p14="http://schemas.microsoft.com/office/powerpoint/2010/main" val="4160451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Rectangle 30"/>
          <p:cNvSpPr>
            <a:spLocks noChangeArrowheads="1"/>
          </p:cNvSpPr>
          <p:nvPr/>
        </p:nvSpPr>
        <p:spPr bwMode="auto">
          <a:xfrm>
            <a:off x="2113358" y="1219200"/>
            <a:ext cx="1828800" cy="22098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2000">
              <a:solidFill>
                <a:srgbClr val="800000"/>
              </a:solidFill>
            </a:endParaRPr>
          </a:p>
        </p:txBody>
      </p:sp>
      <p:sp>
        <p:nvSpPr>
          <p:cNvPr id="48133" name="Line 31"/>
          <p:cNvSpPr>
            <a:spLocks noChangeShapeType="1"/>
          </p:cNvSpPr>
          <p:nvPr/>
        </p:nvSpPr>
        <p:spPr bwMode="auto">
          <a:xfrm>
            <a:off x="2494358" y="1524000"/>
            <a:ext cx="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4" name="Line 32"/>
          <p:cNvSpPr>
            <a:spLocks noChangeShapeType="1"/>
          </p:cNvSpPr>
          <p:nvPr/>
        </p:nvSpPr>
        <p:spPr bwMode="auto">
          <a:xfrm>
            <a:off x="2494358" y="2438400"/>
            <a:ext cx="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5" name="Line 33"/>
          <p:cNvSpPr>
            <a:spLocks noChangeShapeType="1"/>
          </p:cNvSpPr>
          <p:nvPr/>
        </p:nvSpPr>
        <p:spPr bwMode="auto">
          <a:xfrm>
            <a:off x="2189558" y="2286000"/>
            <a:ext cx="609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6" name="Line 34"/>
          <p:cNvSpPr>
            <a:spLocks noChangeShapeType="1"/>
          </p:cNvSpPr>
          <p:nvPr/>
        </p:nvSpPr>
        <p:spPr bwMode="auto">
          <a:xfrm>
            <a:off x="2341958" y="2438400"/>
            <a:ext cx="3048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7" name="Text Box 36"/>
          <p:cNvSpPr txBox="1">
            <a:spLocks noChangeArrowheads="1"/>
          </p:cNvSpPr>
          <p:nvPr/>
        </p:nvSpPr>
        <p:spPr bwMode="auto">
          <a:xfrm>
            <a:off x="4010421" y="3130550"/>
            <a:ext cx="2698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2000" b="0">
                <a:solidFill>
                  <a:srgbClr val="800000"/>
                </a:solidFill>
                <a:ea typeface="新細明體" pitchFamily="18" charset="-120"/>
              </a:rPr>
              <a:t>-</a:t>
            </a:r>
          </a:p>
        </p:txBody>
      </p:sp>
      <p:sp>
        <p:nvSpPr>
          <p:cNvPr id="48138" name="Freeform 37"/>
          <p:cNvSpPr>
            <a:spLocks/>
          </p:cNvSpPr>
          <p:nvPr/>
        </p:nvSpPr>
        <p:spPr bwMode="auto">
          <a:xfrm>
            <a:off x="2494358" y="1371600"/>
            <a:ext cx="1470024" cy="304800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Box 38"/>
          <p:cNvSpPr txBox="1">
            <a:spLocks noChangeArrowheads="1"/>
          </p:cNvSpPr>
          <p:nvPr/>
        </p:nvSpPr>
        <p:spPr bwMode="auto">
          <a:xfrm>
            <a:off x="3180158" y="1676400"/>
            <a:ext cx="479425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000" b="0" i="1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R</a:t>
            </a:r>
            <a:r>
              <a:rPr lang="en-US" altLang="zh-TW" sz="2000" b="0" i="1" baseline="-25000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S</a:t>
            </a:r>
          </a:p>
        </p:txBody>
      </p:sp>
      <p:sp>
        <p:nvSpPr>
          <p:cNvPr id="48140" name="Line 48"/>
          <p:cNvSpPr>
            <a:spLocks noChangeShapeType="1"/>
          </p:cNvSpPr>
          <p:nvPr/>
        </p:nvSpPr>
        <p:spPr bwMode="auto">
          <a:xfrm>
            <a:off x="2494358" y="3200400"/>
            <a:ext cx="283964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41" name="Line 49"/>
          <p:cNvSpPr>
            <a:spLocks noChangeShapeType="1"/>
          </p:cNvSpPr>
          <p:nvPr/>
        </p:nvSpPr>
        <p:spPr bwMode="auto">
          <a:xfrm>
            <a:off x="2494358" y="2819400"/>
            <a:ext cx="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Box 53"/>
          <p:cNvSpPr txBox="1">
            <a:spLocks noChangeArrowheads="1"/>
          </p:cNvSpPr>
          <p:nvPr/>
        </p:nvSpPr>
        <p:spPr bwMode="auto">
          <a:xfrm>
            <a:off x="5389958" y="2667000"/>
            <a:ext cx="48895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000" b="0" i="1">
                <a:solidFill>
                  <a:srgbClr val="800000"/>
                </a:solidFill>
                <a:latin typeface="+mn-lt"/>
                <a:ea typeface="新細明體" charset="0"/>
                <a:cs typeface="新細明體" charset="0"/>
              </a:rPr>
              <a:t>R</a:t>
            </a:r>
            <a:r>
              <a:rPr lang="en-US" altLang="zh-TW" sz="2000" b="0" i="1" baseline="-25000">
                <a:solidFill>
                  <a:srgbClr val="800000"/>
                </a:solidFill>
                <a:latin typeface="+mn-lt"/>
                <a:ea typeface="新細明體" charset="0"/>
                <a:cs typeface="新細明體" charset="0"/>
              </a:rPr>
              <a:t>L</a:t>
            </a:r>
          </a:p>
        </p:txBody>
      </p:sp>
      <p:sp>
        <p:nvSpPr>
          <p:cNvPr id="22" name="Text Box 38"/>
          <p:cNvSpPr txBox="1">
            <a:spLocks noChangeArrowheads="1"/>
          </p:cNvSpPr>
          <p:nvPr/>
        </p:nvSpPr>
        <p:spPr bwMode="auto">
          <a:xfrm>
            <a:off x="1611709" y="2076450"/>
            <a:ext cx="479425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000" b="0" i="1" dirty="0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V</a:t>
            </a:r>
            <a:r>
              <a:rPr lang="en-US" altLang="zh-TW" sz="2000" b="0" i="1" baseline="-25000" dirty="0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S</a:t>
            </a:r>
          </a:p>
        </p:txBody>
      </p:sp>
      <p:sp>
        <p:nvSpPr>
          <p:cNvPr id="48146" name="AutoShape 12"/>
          <p:cNvSpPr>
            <a:spLocks noChangeArrowheads="1"/>
          </p:cNvSpPr>
          <p:nvPr/>
        </p:nvSpPr>
        <p:spPr bwMode="auto">
          <a:xfrm flipH="1">
            <a:off x="4318396" y="2252663"/>
            <a:ext cx="254000" cy="203200"/>
          </a:xfrm>
          <a:prstGeom prst="triangle">
            <a:avLst>
              <a:gd name="adj" fmla="val 50000"/>
            </a:avLst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anchor="ctr"/>
          <a:lstStyle/>
          <a:p>
            <a:endParaRPr lang="en-US" sz="1800">
              <a:latin typeface="Arial" charset="0"/>
              <a:ea typeface="MS PGothic" pitchFamily="34" charset="-128"/>
            </a:endParaRPr>
          </a:p>
        </p:txBody>
      </p:sp>
      <p:sp>
        <p:nvSpPr>
          <p:cNvPr id="48147" name="Line 13"/>
          <p:cNvSpPr>
            <a:spLocks noChangeShapeType="1"/>
          </p:cNvSpPr>
          <p:nvPr/>
        </p:nvSpPr>
        <p:spPr bwMode="auto">
          <a:xfrm rot="16200000" flipH="1">
            <a:off x="4078683" y="2819400"/>
            <a:ext cx="762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48" name="Line 14"/>
          <p:cNvSpPr>
            <a:spLocks noChangeShapeType="1"/>
          </p:cNvSpPr>
          <p:nvPr/>
        </p:nvSpPr>
        <p:spPr bwMode="auto">
          <a:xfrm rot="-5400000">
            <a:off x="4445396" y="2125663"/>
            <a:ext cx="0" cy="254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49" name="Line 15"/>
          <p:cNvSpPr>
            <a:spLocks noChangeShapeType="1"/>
          </p:cNvSpPr>
          <p:nvPr/>
        </p:nvSpPr>
        <p:spPr bwMode="auto">
          <a:xfrm rot="-5400000">
            <a:off x="4078683" y="1905000"/>
            <a:ext cx="762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50" name="Line 16"/>
          <p:cNvSpPr>
            <a:spLocks noChangeShapeType="1"/>
          </p:cNvSpPr>
          <p:nvPr/>
        </p:nvSpPr>
        <p:spPr bwMode="auto">
          <a:xfrm rot="-5400000" flipH="1" flipV="1">
            <a:off x="4563664" y="2194719"/>
            <a:ext cx="68263" cy="603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51" name="Line 17"/>
          <p:cNvSpPr>
            <a:spLocks noChangeShapeType="1"/>
          </p:cNvSpPr>
          <p:nvPr/>
        </p:nvSpPr>
        <p:spPr bwMode="auto">
          <a:xfrm rot="-5400000" flipH="1" flipV="1">
            <a:off x="4247752" y="2258219"/>
            <a:ext cx="73025" cy="746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52" name="Text Box 36"/>
          <p:cNvSpPr txBox="1">
            <a:spLocks noChangeArrowheads="1"/>
          </p:cNvSpPr>
          <p:nvPr/>
        </p:nvSpPr>
        <p:spPr bwMode="auto">
          <a:xfrm>
            <a:off x="3911996" y="1143000"/>
            <a:ext cx="33496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2000" b="0">
                <a:solidFill>
                  <a:srgbClr val="800000"/>
                </a:solidFill>
                <a:ea typeface="新細明體" pitchFamily="18" charset="-120"/>
              </a:rPr>
              <a:t>+</a:t>
            </a:r>
          </a:p>
        </p:txBody>
      </p:sp>
      <p:sp>
        <p:nvSpPr>
          <p:cNvPr id="48153" name="Text Box 53"/>
          <p:cNvSpPr txBox="1">
            <a:spLocks noChangeArrowheads="1"/>
          </p:cNvSpPr>
          <p:nvPr/>
        </p:nvSpPr>
        <p:spPr bwMode="auto">
          <a:xfrm>
            <a:off x="4300933" y="1130300"/>
            <a:ext cx="3921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2000" b="0">
                <a:solidFill>
                  <a:srgbClr val="800000"/>
                </a:solidFill>
                <a:latin typeface="Times"/>
                <a:ea typeface="新細明體" pitchFamily="18" charset="-120"/>
              </a:rPr>
              <a:t>A</a:t>
            </a:r>
            <a:endParaRPr lang="en-US" altLang="zh-TW" sz="2000" b="0" baseline="-25000">
              <a:solidFill>
                <a:srgbClr val="800000"/>
              </a:solidFill>
              <a:latin typeface="Times"/>
              <a:ea typeface="新細明體" pitchFamily="18" charset="-120"/>
            </a:endParaRPr>
          </a:p>
        </p:txBody>
      </p:sp>
      <p:sp>
        <p:nvSpPr>
          <p:cNvPr id="41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4833" y="297190"/>
            <a:ext cx="78281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Given Vs, what is the current through R_L? </a:t>
            </a:r>
          </a:p>
        </p:txBody>
      </p:sp>
      <p:sp>
        <p:nvSpPr>
          <p:cNvPr id="26" name="Freeform 37">
            <a:extLst>
              <a:ext uri="{FF2B5EF4-FFF2-40B4-BE49-F238E27FC236}">
                <a16:creationId xmlns:a16="http://schemas.microsoft.com/office/drawing/2014/main" id="{90E2AC22-1419-4E6E-82BC-A227BB07D101}"/>
              </a:ext>
            </a:extLst>
          </p:cNvPr>
          <p:cNvSpPr>
            <a:spLocks/>
          </p:cNvSpPr>
          <p:nvPr/>
        </p:nvSpPr>
        <p:spPr bwMode="auto">
          <a:xfrm rot="5400000">
            <a:off x="4464445" y="2209800"/>
            <a:ext cx="1676400" cy="304800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7" name="Line 48">
            <a:extLst>
              <a:ext uri="{FF2B5EF4-FFF2-40B4-BE49-F238E27FC236}">
                <a16:creationId xmlns:a16="http://schemas.microsoft.com/office/drawing/2014/main" id="{4D51F435-30A7-4019-BF67-7222CB5DA598}"/>
              </a:ext>
            </a:extLst>
          </p:cNvPr>
          <p:cNvSpPr>
            <a:spLocks noChangeShapeType="1"/>
          </p:cNvSpPr>
          <p:nvPr/>
        </p:nvSpPr>
        <p:spPr bwMode="auto">
          <a:xfrm>
            <a:off x="3942158" y="1524000"/>
            <a:ext cx="1331517" cy="12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374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1"/>
          <p:cNvSpPr txBox="1">
            <a:spLocks noChangeArrowheads="1"/>
          </p:cNvSpPr>
          <p:nvPr/>
        </p:nvSpPr>
        <p:spPr bwMode="auto">
          <a:xfrm>
            <a:off x="1989137" y="1324854"/>
            <a:ext cx="7383463" cy="4290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marL="174625" indent="-174625"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1pPr>
            <a:lvl2pPr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2pPr>
            <a:lvl3pPr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3pPr>
            <a:lvl4pPr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4pPr>
            <a:lvl5pPr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9pPr>
          </a:lstStyle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Wingdings" charset="2"/>
              <a:buChar char="v"/>
              <a:defRPr/>
            </a:pP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The current gain </a:t>
            </a:r>
            <a:r>
              <a:rPr lang="el-GR" altLang="zh-TW" sz="2000" b="0" i="1" dirty="0">
                <a:solidFill>
                  <a:srgbClr val="7030A0"/>
                </a:solidFill>
                <a:latin typeface="+mn-lt"/>
                <a:ea typeface="PMingLiU" pitchFamily="18" charset="-120"/>
                <a:cs typeface="Arial" panose="020B0604020202020204" pitchFamily="34" charset="0"/>
              </a:rPr>
              <a:t>β</a:t>
            </a:r>
            <a:r>
              <a:rPr lang="en-US" sz="2000" b="0" i="1" dirty="0">
                <a:solidFill>
                  <a:srgbClr val="7030A0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US" sz="2000" b="0" dirty="0">
                <a:solidFill>
                  <a:srgbClr val="7030A0"/>
                </a:solidFill>
                <a:latin typeface="+mn-lt"/>
                <a:cs typeface="Arial" panose="020B0604020202020204" pitchFamily="34" charset="0"/>
              </a:rPr>
              <a:t>= 100</a:t>
            </a:r>
            <a:endParaRPr lang="en-US" sz="2000" b="0" baseline="-25000" dirty="0">
              <a:solidFill>
                <a:srgbClr val="7030A0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1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457200"/>
            <a:ext cx="50087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3. Transistor Circuit</a:t>
            </a:r>
          </a:p>
        </p:txBody>
      </p:sp>
      <p:sp>
        <p:nvSpPr>
          <p:cNvPr id="4" name="Line 28">
            <a:extLst>
              <a:ext uri="{FF2B5EF4-FFF2-40B4-BE49-F238E27FC236}">
                <a16:creationId xmlns:a16="http://schemas.microsoft.com/office/drawing/2014/main" id="{C410CFB9-24C4-4246-9028-AC617A9680D4}"/>
              </a:ext>
            </a:extLst>
          </p:cNvPr>
          <p:cNvSpPr>
            <a:spLocks noChangeShapeType="1"/>
          </p:cNvSpPr>
          <p:nvPr/>
        </p:nvSpPr>
        <p:spPr bwMode="auto">
          <a:xfrm rot="5400000" flipH="1">
            <a:off x="2147887" y="5346120"/>
            <a:ext cx="44767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29">
            <a:extLst>
              <a:ext uri="{FF2B5EF4-FFF2-40B4-BE49-F238E27FC236}">
                <a16:creationId xmlns:a16="http://schemas.microsoft.com/office/drawing/2014/main" id="{E87056F5-05A5-40E4-97B0-E4B02F147A8C}"/>
              </a:ext>
            </a:extLst>
          </p:cNvPr>
          <p:cNvSpPr>
            <a:spLocks noChangeShapeType="1"/>
          </p:cNvSpPr>
          <p:nvPr/>
        </p:nvSpPr>
        <p:spPr bwMode="auto">
          <a:xfrm rot="5400000" flipV="1">
            <a:off x="2155825" y="4857170"/>
            <a:ext cx="179387" cy="35083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Line 30">
            <a:extLst>
              <a:ext uri="{FF2B5EF4-FFF2-40B4-BE49-F238E27FC236}">
                <a16:creationId xmlns:a16="http://schemas.microsoft.com/office/drawing/2014/main" id="{24D0B252-9960-4272-B6DB-2BB401E50F27}"/>
              </a:ext>
            </a:extLst>
          </p:cNvPr>
          <p:cNvSpPr>
            <a:spLocks noChangeShapeType="1"/>
          </p:cNvSpPr>
          <p:nvPr/>
        </p:nvSpPr>
        <p:spPr bwMode="auto">
          <a:xfrm rot="5400000" flipH="1">
            <a:off x="1889919" y="4850026"/>
            <a:ext cx="358775" cy="47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31">
            <a:extLst>
              <a:ext uri="{FF2B5EF4-FFF2-40B4-BE49-F238E27FC236}">
                <a16:creationId xmlns:a16="http://schemas.microsoft.com/office/drawing/2014/main" id="{E2CC10E2-147D-4D0F-A8C0-16CFDE34288B}"/>
              </a:ext>
            </a:extLst>
          </p:cNvPr>
          <p:cNvSpPr>
            <a:spLocks noChangeShapeType="1"/>
          </p:cNvSpPr>
          <p:nvPr/>
        </p:nvSpPr>
        <p:spPr bwMode="auto">
          <a:xfrm rot="5400000" flipH="1" flipV="1">
            <a:off x="2135188" y="4519032"/>
            <a:ext cx="179387" cy="3095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32">
            <a:extLst>
              <a:ext uri="{FF2B5EF4-FFF2-40B4-BE49-F238E27FC236}">
                <a16:creationId xmlns:a16="http://schemas.microsoft.com/office/drawing/2014/main" id="{A202C4EA-7628-410A-A29C-6843110B94BF}"/>
              </a:ext>
            </a:extLst>
          </p:cNvPr>
          <p:cNvSpPr>
            <a:spLocks noChangeShapeType="1"/>
          </p:cNvSpPr>
          <p:nvPr/>
        </p:nvSpPr>
        <p:spPr bwMode="auto">
          <a:xfrm rot="16200000">
            <a:off x="2003426" y="4225344"/>
            <a:ext cx="717551" cy="1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highlight>
                <a:srgbClr val="000000"/>
              </a:highlight>
            </a:endParaRPr>
          </a:p>
        </p:txBody>
      </p:sp>
      <p:grpSp>
        <p:nvGrpSpPr>
          <p:cNvPr id="10" name="Group 33">
            <a:extLst>
              <a:ext uri="{FF2B5EF4-FFF2-40B4-BE49-F238E27FC236}">
                <a16:creationId xmlns:a16="http://schemas.microsoft.com/office/drawing/2014/main" id="{8F25F806-52FD-414E-BB08-CE09AAB352DE}"/>
              </a:ext>
            </a:extLst>
          </p:cNvPr>
          <p:cNvGrpSpPr>
            <a:grpSpLocks/>
          </p:cNvGrpSpPr>
          <p:nvPr/>
        </p:nvGrpSpPr>
        <p:grpSpPr bwMode="auto">
          <a:xfrm>
            <a:off x="2165350" y="5569957"/>
            <a:ext cx="414338" cy="187325"/>
            <a:chOff x="5136" y="3072"/>
            <a:chExt cx="288" cy="100"/>
          </a:xfrm>
        </p:grpSpPr>
        <p:sp>
          <p:nvSpPr>
            <p:cNvPr id="11" name="Line 34">
              <a:extLst>
                <a:ext uri="{FF2B5EF4-FFF2-40B4-BE49-F238E27FC236}">
                  <a16:creationId xmlns:a16="http://schemas.microsoft.com/office/drawing/2014/main" id="{3B0B847A-6327-4082-8C18-3786379ABC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36" y="3072"/>
              <a:ext cx="28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35">
              <a:extLst>
                <a:ext uri="{FF2B5EF4-FFF2-40B4-BE49-F238E27FC236}">
                  <a16:creationId xmlns:a16="http://schemas.microsoft.com/office/drawing/2014/main" id="{AE084865-A19D-436D-AA24-EF846D45DB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84" y="3120"/>
              <a:ext cx="19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36">
              <a:extLst>
                <a:ext uri="{FF2B5EF4-FFF2-40B4-BE49-F238E27FC236}">
                  <a16:creationId xmlns:a16="http://schemas.microsoft.com/office/drawing/2014/main" id="{1CFBDFCF-AF20-47D3-AFCF-97A78160D1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35" y="3172"/>
              <a:ext cx="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Line 37">
            <a:extLst>
              <a:ext uri="{FF2B5EF4-FFF2-40B4-BE49-F238E27FC236}">
                <a16:creationId xmlns:a16="http://schemas.microsoft.com/office/drawing/2014/main" id="{3AFD3CA4-D961-4540-AC36-BCD36A90BC3C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6950" y="4215820"/>
            <a:ext cx="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5" name="Freeform 41">
            <a:extLst>
              <a:ext uri="{FF2B5EF4-FFF2-40B4-BE49-F238E27FC236}">
                <a16:creationId xmlns:a16="http://schemas.microsoft.com/office/drawing/2014/main" id="{B9C90714-EC3D-48BB-A0C6-0B9F1BA9D592}"/>
              </a:ext>
            </a:extLst>
          </p:cNvPr>
          <p:cNvSpPr>
            <a:spLocks/>
          </p:cNvSpPr>
          <p:nvPr/>
        </p:nvSpPr>
        <p:spPr bwMode="auto">
          <a:xfrm rot="-5400000">
            <a:off x="1565275" y="2852157"/>
            <a:ext cx="1614488" cy="414338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6" name="Line 42">
            <a:extLst>
              <a:ext uri="{FF2B5EF4-FFF2-40B4-BE49-F238E27FC236}">
                <a16:creationId xmlns:a16="http://schemas.microsoft.com/office/drawing/2014/main" id="{58D82C0A-1926-4462-971F-D1315AED244D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4663495"/>
            <a:ext cx="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7" name="Freeform 43">
            <a:extLst>
              <a:ext uri="{FF2B5EF4-FFF2-40B4-BE49-F238E27FC236}">
                <a16:creationId xmlns:a16="http://schemas.microsoft.com/office/drawing/2014/main" id="{584CD637-47FE-4AE5-B428-A904B0AB939B}"/>
              </a:ext>
            </a:extLst>
          </p:cNvPr>
          <p:cNvSpPr>
            <a:spLocks/>
          </p:cNvSpPr>
          <p:nvPr/>
        </p:nvSpPr>
        <p:spPr bwMode="auto">
          <a:xfrm>
            <a:off x="846138" y="4614282"/>
            <a:ext cx="1241425" cy="449263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" name="Freeform 44">
            <a:extLst>
              <a:ext uri="{FF2B5EF4-FFF2-40B4-BE49-F238E27FC236}">
                <a16:creationId xmlns:a16="http://schemas.microsoft.com/office/drawing/2014/main" id="{20F4D2C6-F56B-4936-B168-456145329134}"/>
              </a:ext>
            </a:extLst>
          </p:cNvPr>
          <p:cNvSpPr>
            <a:spLocks/>
          </p:cNvSpPr>
          <p:nvPr/>
        </p:nvSpPr>
        <p:spPr bwMode="auto">
          <a:xfrm>
            <a:off x="2041525" y="2252082"/>
            <a:ext cx="744538" cy="76200"/>
          </a:xfrm>
          <a:custGeom>
            <a:avLst/>
            <a:gdLst>
              <a:gd name="T0" fmla="*/ 0 w 1132"/>
              <a:gd name="T1" fmla="*/ 0 h 1"/>
              <a:gd name="T2" fmla="*/ 2147483647 w 1132"/>
              <a:gd name="T3" fmla="*/ 0 h 1"/>
              <a:gd name="T4" fmla="*/ 0 60000 65536"/>
              <a:gd name="T5" fmla="*/ 0 60000 65536"/>
              <a:gd name="T6" fmla="*/ 0 w 1132"/>
              <a:gd name="T7" fmla="*/ 0 h 1"/>
              <a:gd name="T8" fmla="*/ 1132 w 1132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32" h="1">
                <a:moveTo>
                  <a:pt x="0" y="0"/>
                </a:moveTo>
                <a:lnTo>
                  <a:pt x="1132" y="0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" name="Line 45">
            <a:extLst>
              <a:ext uri="{FF2B5EF4-FFF2-40B4-BE49-F238E27FC236}">
                <a16:creationId xmlns:a16="http://schemas.microsoft.com/office/drawing/2014/main" id="{776C053A-3CEF-49F6-9E5A-891663B3F19B}"/>
              </a:ext>
            </a:extLst>
          </p:cNvPr>
          <p:cNvSpPr>
            <a:spLocks noChangeShapeType="1"/>
          </p:cNvSpPr>
          <p:nvPr/>
        </p:nvSpPr>
        <p:spPr bwMode="auto">
          <a:xfrm>
            <a:off x="2012950" y="2404482"/>
            <a:ext cx="0" cy="17526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Line 46">
            <a:extLst>
              <a:ext uri="{FF2B5EF4-FFF2-40B4-BE49-F238E27FC236}">
                <a16:creationId xmlns:a16="http://schemas.microsoft.com/office/drawing/2014/main" id="{A1713E7B-8A95-4512-A53F-45E141EA12EF}"/>
              </a:ext>
            </a:extLst>
          </p:cNvPr>
          <p:cNvSpPr>
            <a:spLocks noChangeShapeType="1"/>
          </p:cNvSpPr>
          <p:nvPr/>
        </p:nvSpPr>
        <p:spPr bwMode="auto">
          <a:xfrm>
            <a:off x="1268413" y="4461882"/>
            <a:ext cx="492125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Box 47">
            <a:extLst>
              <a:ext uri="{FF2B5EF4-FFF2-40B4-BE49-F238E27FC236}">
                <a16:creationId xmlns:a16="http://schemas.microsoft.com/office/drawing/2014/main" id="{BBD27B86-6324-446A-9FB8-4DFD03FA00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7350" y="2023482"/>
            <a:ext cx="5572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>
                <a:latin typeface="Times New Roman" pitchFamily="18" charset="0"/>
                <a:ea typeface="新細明體" pitchFamily="18" charset="-120"/>
              </a:rPr>
              <a:t>5V</a:t>
            </a:r>
            <a:endParaRPr lang="en-US" altLang="zh-TW" b="0" baseline="-2500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2" name="Text Box 48">
            <a:extLst>
              <a:ext uri="{FF2B5EF4-FFF2-40B4-BE49-F238E27FC236}">
                <a16:creationId xmlns:a16="http://schemas.microsoft.com/office/drawing/2014/main" id="{E00217C9-0A6F-4867-A15D-FEBFC4B82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4925" y="2709282"/>
            <a:ext cx="881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dirty="0">
                <a:latin typeface="Times New Roman" pitchFamily="18" charset="0"/>
                <a:ea typeface="新細明體" pitchFamily="18" charset="-120"/>
              </a:rPr>
              <a:t>100</a:t>
            </a:r>
            <a:r>
              <a:rPr lang="en-US" altLang="zh-TW" b="0" dirty="0">
                <a:latin typeface="Symbol" pitchFamily="18" charset="2"/>
                <a:ea typeface="新細明體" pitchFamily="18" charset="-120"/>
              </a:rPr>
              <a:t>W</a:t>
            </a:r>
            <a:endParaRPr lang="en-US" altLang="zh-TW" b="0" baseline="-25000" dirty="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3" name="Text Box 49">
            <a:extLst>
              <a:ext uri="{FF2B5EF4-FFF2-40B4-BE49-F238E27FC236}">
                <a16:creationId xmlns:a16="http://schemas.microsoft.com/office/drawing/2014/main" id="{677D6B21-0EE2-4AC1-A815-46C198ADF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425" y="5071482"/>
            <a:ext cx="102784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dirty="0">
                <a:latin typeface="Times New Roman" pitchFamily="18" charset="0"/>
                <a:ea typeface="新細明體" pitchFamily="18" charset="-120"/>
              </a:rPr>
              <a:t>4.3K</a:t>
            </a:r>
            <a:r>
              <a:rPr lang="en-US" altLang="zh-TW" b="0" dirty="0">
                <a:latin typeface="Symbol" pitchFamily="18" charset="2"/>
                <a:ea typeface="新細明體" pitchFamily="18" charset="-120"/>
              </a:rPr>
              <a:t>W</a:t>
            </a:r>
            <a:endParaRPr lang="en-US" altLang="zh-TW" b="0" baseline="-25000" dirty="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4" name="Text Box 53">
            <a:extLst>
              <a:ext uri="{FF2B5EF4-FFF2-40B4-BE49-F238E27FC236}">
                <a16:creationId xmlns:a16="http://schemas.microsoft.com/office/drawing/2014/main" id="{A6EE5AEF-1E21-4A0F-87C3-BED29C731D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0675" y="3242682"/>
            <a:ext cx="4651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i="1">
                <a:latin typeface="Times New Roman" pitchFamily="18" charset="0"/>
                <a:ea typeface="新細明體" pitchFamily="18" charset="-120"/>
              </a:rPr>
              <a:t>I</a:t>
            </a:r>
            <a:r>
              <a:rPr lang="en-US" altLang="zh-TW" b="0" i="1" baseline="-25000">
                <a:latin typeface="Times New Roman" pitchFamily="18" charset="0"/>
                <a:ea typeface="新細明體" pitchFamily="18" charset="-120"/>
              </a:rPr>
              <a:t>C</a:t>
            </a:r>
            <a:endParaRPr lang="en-US" altLang="zh-TW" b="0" baseline="-2500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5" name="Text Box 54">
            <a:extLst>
              <a:ext uri="{FF2B5EF4-FFF2-40B4-BE49-F238E27FC236}">
                <a16:creationId xmlns:a16="http://schemas.microsoft.com/office/drawing/2014/main" id="{0381131F-8FE1-432D-B049-4ED07924D5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8263" y="3928482"/>
            <a:ext cx="449262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i="1">
                <a:latin typeface="Times New Roman" pitchFamily="18" charset="0"/>
                <a:ea typeface="新細明體" pitchFamily="18" charset="-120"/>
              </a:rPr>
              <a:t>I</a:t>
            </a:r>
            <a:r>
              <a:rPr lang="en-US" altLang="zh-TW" b="0" i="1" baseline="-25000">
                <a:latin typeface="Times New Roman" pitchFamily="18" charset="0"/>
                <a:ea typeface="新細明體" pitchFamily="18" charset="-120"/>
              </a:rPr>
              <a:t>B</a:t>
            </a:r>
            <a:endParaRPr lang="en-US" altLang="zh-TW" b="0" baseline="-2500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6" name="Line 83">
            <a:extLst>
              <a:ext uri="{FF2B5EF4-FFF2-40B4-BE49-F238E27FC236}">
                <a16:creationId xmlns:a16="http://schemas.microsoft.com/office/drawing/2014/main" id="{F0B3CF07-BF25-492C-BDE1-A63B51E0929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0388" y="4739695"/>
            <a:ext cx="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Box 87">
            <a:extLst>
              <a:ext uri="{FF2B5EF4-FFF2-40B4-BE49-F238E27FC236}">
                <a16:creationId xmlns:a16="http://schemas.microsoft.com/office/drawing/2014/main" id="{FC9E5D5B-E427-42F4-9A9A-AEEC517A6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3863" y="4614282"/>
            <a:ext cx="6096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i="1">
                <a:latin typeface="Times New Roman" pitchFamily="18" charset="0"/>
                <a:ea typeface="新細明體" pitchFamily="18" charset="-120"/>
              </a:rPr>
              <a:t>V</a:t>
            </a:r>
            <a:r>
              <a:rPr lang="en-US" altLang="zh-TW" b="0" i="1" baseline="-25000">
                <a:latin typeface="Times New Roman" pitchFamily="18" charset="0"/>
                <a:ea typeface="新細明體" pitchFamily="18" charset="-120"/>
              </a:rPr>
              <a:t>in</a:t>
            </a:r>
          </a:p>
        </p:txBody>
      </p:sp>
      <p:sp>
        <p:nvSpPr>
          <p:cNvPr id="30" name="Text Box 87">
            <a:extLst>
              <a:ext uri="{FF2B5EF4-FFF2-40B4-BE49-F238E27FC236}">
                <a16:creationId xmlns:a16="http://schemas.microsoft.com/office/drawing/2014/main" id="{5840F424-5795-428C-B3B0-B264F2F21C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5302" y="4004682"/>
            <a:ext cx="60099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i="1" err="1">
                <a:latin typeface="Times New Roman" pitchFamily="18" charset="0"/>
                <a:ea typeface="新細明體" pitchFamily="18" charset="-120"/>
              </a:rPr>
              <a:t>V</a:t>
            </a:r>
            <a:r>
              <a:rPr lang="en-US" altLang="zh-TW" b="0" i="1" baseline="-25000" err="1">
                <a:latin typeface="Times New Roman" pitchFamily="18" charset="0"/>
                <a:ea typeface="新細明體" pitchFamily="18" charset="-120"/>
              </a:rPr>
              <a:t>out</a:t>
            </a:r>
            <a:endParaRPr lang="en-US" altLang="zh-TW" b="0" i="1" baseline="-25000"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31" name="Freeform 44">
            <a:extLst>
              <a:ext uri="{FF2B5EF4-FFF2-40B4-BE49-F238E27FC236}">
                <a16:creationId xmlns:a16="http://schemas.microsoft.com/office/drawing/2014/main" id="{B19D8622-38FD-4926-AA58-ECAAF01D5544}"/>
              </a:ext>
            </a:extLst>
          </p:cNvPr>
          <p:cNvSpPr>
            <a:spLocks/>
          </p:cNvSpPr>
          <p:nvPr/>
        </p:nvSpPr>
        <p:spPr bwMode="auto">
          <a:xfrm>
            <a:off x="2366284" y="4231049"/>
            <a:ext cx="406400" cy="76200"/>
          </a:xfrm>
          <a:custGeom>
            <a:avLst/>
            <a:gdLst>
              <a:gd name="T0" fmla="*/ 0 w 1132"/>
              <a:gd name="T1" fmla="*/ 0 h 1"/>
              <a:gd name="T2" fmla="*/ 2147483647 w 1132"/>
              <a:gd name="T3" fmla="*/ 0 h 1"/>
              <a:gd name="T4" fmla="*/ 0 60000 65536"/>
              <a:gd name="T5" fmla="*/ 0 60000 65536"/>
              <a:gd name="T6" fmla="*/ 0 w 1132"/>
              <a:gd name="T7" fmla="*/ 0 h 1"/>
              <a:gd name="T8" fmla="*/ 1132 w 1132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32" h="1">
                <a:moveTo>
                  <a:pt x="0" y="0"/>
                </a:moveTo>
                <a:lnTo>
                  <a:pt x="1132" y="0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1"/>
          <p:cNvSpPr txBox="1">
            <a:spLocks noChangeArrowheads="1"/>
          </p:cNvSpPr>
          <p:nvPr/>
        </p:nvSpPr>
        <p:spPr bwMode="auto">
          <a:xfrm>
            <a:off x="1989137" y="1324854"/>
            <a:ext cx="7383463" cy="42909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marL="174625" indent="-174625"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1pPr>
            <a:lvl2pPr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2pPr>
            <a:lvl3pPr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3pPr>
            <a:lvl4pPr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4pPr>
            <a:lvl5pPr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charset="0"/>
                <a:ea typeface="Taipei" charset="0"/>
                <a:cs typeface="Taipei" charset="0"/>
              </a:defRPr>
            </a:lvl9pPr>
          </a:lstStyle>
          <a:p>
            <a:pPr marL="342900" indent="-342900">
              <a:lnSpc>
                <a:spcPct val="120000"/>
              </a:lnSpc>
              <a:spcAft>
                <a:spcPts val="1200"/>
              </a:spcAft>
              <a:buFont typeface="Wingdings" charset="2"/>
              <a:buChar char="v"/>
              <a:defRPr/>
            </a:pPr>
            <a:r>
              <a:rPr lang="en-US" sz="2000" b="0" dirty="0">
                <a:latin typeface="Arial" panose="020B0604020202020204" pitchFamily="34" charset="0"/>
                <a:cs typeface="Arial" panose="020B0604020202020204" pitchFamily="34" charset="0"/>
              </a:rPr>
              <a:t>The current gain </a:t>
            </a:r>
            <a:r>
              <a:rPr lang="el-GR" altLang="zh-TW" sz="2000" b="0" i="1" dirty="0">
                <a:solidFill>
                  <a:srgbClr val="7030A0"/>
                </a:solidFill>
                <a:latin typeface="+mn-lt"/>
                <a:ea typeface="PMingLiU" pitchFamily="18" charset="-120"/>
                <a:cs typeface="Arial" panose="020B0604020202020204" pitchFamily="34" charset="0"/>
              </a:rPr>
              <a:t>β</a:t>
            </a:r>
            <a:r>
              <a:rPr lang="en-US" sz="2000" b="0" i="1" dirty="0">
                <a:solidFill>
                  <a:srgbClr val="7030A0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en-US" sz="2000" b="0" dirty="0">
                <a:solidFill>
                  <a:srgbClr val="7030A0"/>
                </a:solidFill>
                <a:latin typeface="+mn-lt"/>
                <a:cs typeface="Arial" panose="020B0604020202020204" pitchFamily="34" charset="0"/>
              </a:rPr>
              <a:t>= 100. How will </a:t>
            </a:r>
            <a:r>
              <a:rPr lang="en-US" sz="2000" b="0" dirty="0" err="1">
                <a:solidFill>
                  <a:srgbClr val="7030A0"/>
                </a:solidFill>
                <a:latin typeface="+mn-lt"/>
                <a:cs typeface="Arial" panose="020B0604020202020204" pitchFamily="34" charset="0"/>
              </a:rPr>
              <a:t>V_out</a:t>
            </a:r>
            <a:r>
              <a:rPr lang="en-US" sz="2000" b="0" dirty="0">
                <a:solidFill>
                  <a:srgbClr val="7030A0"/>
                </a:solidFill>
                <a:latin typeface="+mn-lt"/>
                <a:cs typeface="Arial" panose="020B0604020202020204" pitchFamily="34" charset="0"/>
              </a:rPr>
              <a:t> change with </a:t>
            </a:r>
            <a:r>
              <a:rPr lang="en-US" sz="2000" b="0" dirty="0" err="1">
                <a:solidFill>
                  <a:srgbClr val="7030A0"/>
                </a:solidFill>
                <a:latin typeface="+mn-lt"/>
                <a:cs typeface="Arial" panose="020B0604020202020204" pitchFamily="34" charset="0"/>
              </a:rPr>
              <a:t>V_in</a:t>
            </a:r>
            <a:r>
              <a:rPr lang="en-US" sz="2000" b="0" dirty="0">
                <a:solidFill>
                  <a:srgbClr val="7030A0"/>
                </a:solidFill>
                <a:latin typeface="+mn-lt"/>
                <a:cs typeface="Arial" panose="020B0604020202020204" pitchFamily="34" charset="0"/>
              </a:rPr>
              <a:t>?</a:t>
            </a:r>
            <a:endParaRPr lang="en-US" sz="2000" b="0" baseline="-25000" dirty="0">
              <a:solidFill>
                <a:srgbClr val="7030A0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1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457200"/>
            <a:ext cx="50087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3. Transistor Circuit</a:t>
            </a:r>
          </a:p>
        </p:txBody>
      </p:sp>
      <p:sp>
        <p:nvSpPr>
          <p:cNvPr id="4" name="Line 28">
            <a:extLst>
              <a:ext uri="{FF2B5EF4-FFF2-40B4-BE49-F238E27FC236}">
                <a16:creationId xmlns:a16="http://schemas.microsoft.com/office/drawing/2014/main" id="{C410CFB9-24C4-4246-9028-AC617A9680D4}"/>
              </a:ext>
            </a:extLst>
          </p:cNvPr>
          <p:cNvSpPr>
            <a:spLocks noChangeShapeType="1"/>
          </p:cNvSpPr>
          <p:nvPr/>
        </p:nvSpPr>
        <p:spPr bwMode="auto">
          <a:xfrm rot="5400000" flipH="1">
            <a:off x="2147887" y="5346120"/>
            <a:ext cx="44767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29">
            <a:extLst>
              <a:ext uri="{FF2B5EF4-FFF2-40B4-BE49-F238E27FC236}">
                <a16:creationId xmlns:a16="http://schemas.microsoft.com/office/drawing/2014/main" id="{E87056F5-05A5-40E4-97B0-E4B02F147A8C}"/>
              </a:ext>
            </a:extLst>
          </p:cNvPr>
          <p:cNvSpPr>
            <a:spLocks noChangeShapeType="1"/>
          </p:cNvSpPr>
          <p:nvPr/>
        </p:nvSpPr>
        <p:spPr bwMode="auto">
          <a:xfrm rot="5400000" flipV="1">
            <a:off x="2155825" y="4857170"/>
            <a:ext cx="179387" cy="350838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Line 30">
            <a:extLst>
              <a:ext uri="{FF2B5EF4-FFF2-40B4-BE49-F238E27FC236}">
                <a16:creationId xmlns:a16="http://schemas.microsoft.com/office/drawing/2014/main" id="{24D0B252-9960-4272-B6DB-2BB401E50F27}"/>
              </a:ext>
            </a:extLst>
          </p:cNvPr>
          <p:cNvSpPr>
            <a:spLocks noChangeShapeType="1"/>
          </p:cNvSpPr>
          <p:nvPr/>
        </p:nvSpPr>
        <p:spPr bwMode="auto">
          <a:xfrm rot="5400000" flipH="1">
            <a:off x="1889919" y="4850026"/>
            <a:ext cx="358775" cy="47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31">
            <a:extLst>
              <a:ext uri="{FF2B5EF4-FFF2-40B4-BE49-F238E27FC236}">
                <a16:creationId xmlns:a16="http://schemas.microsoft.com/office/drawing/2014/main" id="{E2CC10E2-147D-4D0F-A8C0-16CFDE34288B}"/>
              </a:ext>
            </a:extLst>
          </p:cNvPr>
          <p:cNvSpPr>
            <a:spLocks noChangeShapeType="1"/>
          </p:cNvSpPr>
          <p:nvPr/>
        </p:nvSpPr>
        <p:spPr bwMode="auto">
          <a:xfrm rot="5400000" flipH="1" flipV="1">
            <a:off x="2135188" y="4519032"/>
            <a:ext cx="179387" cy="3095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32">
            <a:extLst>
              <a:ext uri="{FF2B5EF4-FFF2-40B4-BE49-F238E27FC236}">
                <a16:creationId xmlns:a16="http://schemas.microsoft.com/office/drawing/2014/main" id="{A202C4EA-7628-410A-A29C-6843110B94BF}"/>
              </a:ext>
            </a:extLst>
          </p:cNvPr>
          <p:cNvSpPr>
            <a:spLocks noChangeShapeType="1"/>
          </p:cNvSpPr>
          <p:nvPr/>
        </p:nvSpPr>
        <p:spPr bwMode="auto">
          <a:xfrm rot="16200000">
            <a:off x="2003426" y="4225344"/>
            <a:ext cx="717551" cy="1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>
              <a:highlight>
                <a:srgbClr val="000000"/>
              </a:highlight>
            </a:endParaRPr>
          </a:p>
        </p:txBody>
      </p:sp>
      <p:grpSp>
        <p:nvGrpSpPr>
          <p:cNvPr id="10" name="Group 33">
            <a:extLst>
              <a:ext uri="{FF2B5EF4-FFF2-40B4-BE49-F238E27FC236}">
                <a16:creationId xmlns:a16="http://schemas.microsoft.com/office/drawing/2014/main" id="{8F25F806-52FD-414E-BB08-CE09AAB352DE}"/>
              </a:ext>
            </a:extLst>
          </p:cNvPr>
          <p:cNvGrpSpPr>
            <a:grpSpLocks/>
          </p:cNvGrpSpPr>
          <p:nvPr/>
        </p:nvGrpSpPr>
        <p:grpSpPr bwMode="auto">
          <a:xfrm>
            <a:off x="2165350" y="5569957"/>
            <a:ext cx="414338" cy="187325"/>
            <a:chOff x="5136" y="3072"/>
            <a:chExt cx="288" cy="100"/>
          </a:xfrm>
        </p:grpSpPr>
        <p:sp>
          <p:nvSpPr>
            <p:cNvPr id="11" name="Line 34">
              <a:extLst>
                <a:ext uri="{FF2B5EF4-FFF2-40B4-BE49-F238E27FC236}">
                  <a16:creationId xmlns:a16="http://schemas.microsoft.com/office/drawing/2014/main" id="{3B0B847A-6327-4082-8C18-3786379ABC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36" y="3072"/>
              <a:ext cx="28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Line 35">
              <a:extLst>
                <a:ext uri="{FF2B5EF4-FFF2-40B4-BE49-F238E27FC236}">
                  <a16:creationId xmlns:a16="http://schemas.microsoft.com/office/drawing/2014/main" id="{AE084865-A19D-436D-AA24-EF846D45DB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84" y="3120"/>
              <a:ext cx="19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Line 36">
              <a:extLst>
                <a:ext uri="{FF2B5EF4-FFF2-40B4-BE49-F238E27FC236}">
                  <a16:creationId xmlns:a16="http://schemas.microsoft.com/office/drawing/2014/main" id="{1CFBDFCF-AF20-47D3-AFCF-97A78160D1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35" y="3172"/>
              <a:ext cx="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Line 37">
            <a:extLst>
              <a:ext uri="{FF2B5EF4-FFF2-40B4-BE49-F238E27FC236}">
                <a16:creationId xmlns:a16="http://schemas.microsoft.com/office/drawing/2014/main" id="{3AFD3CA4-D961-4540-AC36-BCD36A90BC3C}"/>
              </a:ext>
            </a:extLst>
          </p:cNvPr>
          <p:cNvSpPr>
            <a:spLocks noChangeShapeType="1"/>
          </p:cNvSpPr>
          <p:nvPr/>
        </p:nvSpPr>
        <p:spPr bwMode="auto">
          <a:xfrm>
            <a:off x="2266950" y="4215820"/>
            <a:ext cx="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5" name="Freeform 41">
            <a:extLst>
              <a:ext uri="{FF2B5EF4-FFF2-40B4-BE49-F238E27FC236}">
                <a16:creationId xmlns:a16="http://schemas.microsoft.com/office/drawing/2014/main" id="{B9C90714-EC3D-48BB-A0C6-0B9F1BA9D592}"/>
              </a:ext>
            </a:extLst>
          </p:cNvPr>
          <p:cNvSpPr>
            <a:spLocks/>
          </p:cNvSpPr>
          <p:nvPr/>
        </p:nvSpPr>
        <p:spPr bwMode="auto">
          <a:xfrm rot="-5400000">
            <a:off x="1565275" y="2852157"/>
            <a:ext cx="1614488" cy="414338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6" name="Line 42">
            <a:extLst>
              <a:ext uri="{FF2B5EF4-FFF2-40B4-BE49-F238E27FC236}">
                <a16:creationId xmlns:a16="http://schemas.microsoft.com/office/drawing/2014/main" id="{58D82C0A-1926-4462-971F-D1315AED244D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938" y="4663495"/>
            <a:ext cx="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7" name="Freeform 43">
            <a:extLst>
              <a:ext uri="{FF2B5EF4-FFF2-40B4-BE49-F238E27FC236}">
                <a16:creationId xmlns:a16="http://schemas.microsoft.com/office/drawing/2014/main" id="{584CD637-47FE-4AE5-B428-A904B0AB939B}"/>
              </a:ext>
            </a:extLst>
          </p:cNvPr>
          <p:cNvSpPr>
            <a:spLocks/>
          </p:cNvSpPr>
          <p:nvPr/>
        </p:nvSpPr>
        <p:spPr bwMode="auto">
          <a:xfrm>
            <a:off x="846138" y="4614282"/>
            <a:ext cx="1241425" cy="449263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8" name="Freeform 44">
            <a:extLst>
              <a:ext uri="{FF2B5EF4-FFF2-40B4-BE49-F238E27FC236}">
                <a16:creationId xmlns:a16="http://schemas.microsoft.com/office/drawing/2014/main" id="{20F4D2C6-F56B-4936-B168-456145329134}"/>
              </a:ext>
            </a:extLst>
          </p:cNvPr>
          <p:cNvSpPr>
            <a:spLocks/>
          </p:cNvSpPr>
          <p:nvPr/>
        </p:nvSpPr>
        <p:spPr bwMode="auto">
          <a:xfrm>
            <a:off x="2041525" y="2252082"/>
            <a:ext cx="744538" cy="76200"/>
          </a:xfrm>
          <a:custGeom>
            <a:avLst/>
            <a:gdLst>
              <a:gd name="T0" fmla="*/ 0 w 1132"/>
              <a:gd name="T1" fmla="*/ 0 h 1"/>
              <a:gd name="T2" fmla="*/ 2147483647 w 1132"/>
              <a:gd name="T3" fmla="*/ 0 h 1"/>
              <a:gd name="T4" fmla="*/ 0 60000 65536"/>
              <a:gd name="T5" fmla="*/ 0 60000 65536"/>
              <a:gd name="T6" fmla="*/ 0 w 1132"/>
              <a:gd name="T7" fmla="*/ 0 h 1"/>
              <a:gd name="T8" fmla="*/ 1132 w 1132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32" h="1">
                <a:moveTo>
                  <a:pt x="0" y="0"/>
                </a:moveTo>
                <a:lnTo>
                  <a:pt x="1132" y="0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" name="Line 45">
            <a:extLst>
              <a:ext uri="{FF2B5EF4-FFF2-40B4-BE49-F238E27FC236}">
                <a16:creationId xmlns:a16="http://schemas.microsoft.com/office/drawing/2014/main" id="{776C053A-3CEF-49F6-9E5A-891663B3F19B}"/>
              </a:ext>
            </a:extLst>
          </p:cNvPr>
          <p:cNvSpPr>
            <a:spLocks noChangeShapeType="1"/>
          </p:cNvSpPr>
          <p:nvPr/>
        </p:nvSpPr>
        <p:spPr bwMode="auto">
          <a:xfrm>
            <a:off x="2012950" y="2404482"/>
            <a:ext cx="0" cy="17526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Line 46">
            <a:extLst>
              <a:ext uri="{FF2B5EF4-FFF2-40B4-BE49-F238E27FC236}">
                <a16:creationId xmlns:a16="http://schemas.microsoft.com/office/drawing/2014/main" id="{A1713E7B-8A95-4512-A53F-45E141EA12EF}"/>
              </a:ext>
            </a:extLst>
          </p:cNvPr>
          <p:cNvSpPr>
            <a:spLocks noChangeShapeType="1"/>
          </p:cNvSpPr>
          <p:nvPr/>
        </p:nvSpPr>
        <p:spPr bwMode="auto">
          <a:xfrm>
            <a:off x="1268413" y="4461882"/>
            <a:ext cx="492125" cy="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Box 47">
            <a:extLst>
              <a:ext uri="{FF2B5EF4-FFF2-40B4-BE49-F238E27FC236}">
                <a16:creationId xmlns:a16="http://schemas.microsoft.com/office/drawing/2014/main" id="{BBD27B86-6324-446A-9FB8-4DFD03FA00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7350" y="2023482"/>
            <a:ext cx="5572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>
                <a:latin typeface="Times New Roman" pitchFamily="18" charset="0"/>
                <a:ea typeface="新細明體" pitchFamily="18" charset="-120"/>
              </a:rPr>
              <a:t>5V</a:t>
            </a:r>
            <a:endParaRPr lang="en-US" altLang="zh-TW" b="0" baseline="-2500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2" name="Text Box 48">
            <a:extLst>
              <a:ext uri="{FF2B5EF4-FFF2-40B4-BE49-F238E27FC236}">
                <a16:creationId xmlns:a16="http://schemas.microsoft.com/office/drawing/2014/main" id="{E00217C9-0A6F-4867-A15D-FEBFC4B820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4925" y="2709282"/>
            <a:ext cx="881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dirty="0">
                <a:latin typeface="Times New Roman" pitchFamily="18" charset="0"/>
                <a:ea typeface="新細明體" pitchFamily="18" charset="-120"/>
              </a:rPr>
              <a:t>100</a:t>
            </a:r>
            <a:r>
              <a:rPr lang="en-US" altLang="zh-TW" b="0" dirty="0">
                <a:latin typeface="Symbol" pitchFamily="18" charset="2"/>
                <a:ea typeface="新細明體" pitchFamily="18" charset="-120"/>
              </a:rPr>
              <a:t>W</a:t>
            </a:r>
            <a:endParaRPr lang="en-US" altLang="zh-TW" b="0" baseline="-25000" dirty="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3" name="Text Box 49">
            <a:extLst>
              <a:ext uri="{FF2B5EF4-FFF2-40B4-BE49-F238E27FC236}">
                <a16:creationId xmlns:a16="http://schemas.microsoft.com/office/drawing/2014/main" id="{677D6B21-0EE2-4AC1-A815-46C198ADFD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7425" y="5071482"/>
            <a:ext cx="102784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dirty="0">
                <a:latin typeface="Times New Roman" pitchFamily="18" charset="0"/>
                <a:ea typeface="新細明體" pitchFamily="18" charset="-120"/>
              </a:rPr>
              <a:t>4.3K</a:t>
            </a:r>
            <a:r>
              <a:rPr lang="en-US" altLang="zh-TW" b="0" dirty="0">
                <a:latin typeface="Symbol" pitchFamily="18" charset="2"/>
                <a:ea typeface="新細明體" pitchFamily="18" charset="-120"/>
              </a:rPr>
              <a:t>W</a:t>
            </a:r>
            <a:endParaRPr lang="en-US" altLang="zh-TW" b="0" baseline="-25000" dirty="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4" name="Text Box 53">
            <a:extLst>
              <a:ext uri="{FF2B5EF4-FFF2-40B4-BE49-F238E27FC236}">
                <a16:creationId xmlns:a16="http://schemas.microsoft.com/office/drawing/2014/main" id="{A6EE5AEF-1E21-4A0F-87C3-BED29C731D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90675" y="3242682"/>
            <a:ext cx="46513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i="1">
                <a:latin typeface="Times New Roman" pitchFamily="18" charset="0"/>
                <a:ea typeface="新細明體" pitchFamily="18" charset="-120"/>
              </a:rPr>
              <a:t>I</a:t>
            </a:r>
            <a:r>
              <a:rPr lang="en-US" altLang="zh-TW" b="0" i="1" baseline="-25000">
                <a:latin typeface="Times New Roman" pitchFamily="18" charset="0"/>
                <a:ea typeface="新細明體" pitchFamily="18" charset="-120"/>
              </a:rPr>
              <a:t>C</a:t>
            </a:r>
            <a:endParaRPr lang="en-US" altLang="zh-TW" b="0" baseline="-2500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5" name="Text Box 54">
            <a:extLst>
              <a:ext uri="{FF2B5EF4-FFF2-40B4-BE49-F238E27FC236}">
                <a16:creationId xmlns:a16="http://schemas.microsoft.com/office/drawing/2014/main" id="{0381131F-8FE1-432D-B049-4ED07924D5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8263" y="3928482"/>
            <a:ext cx="449262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i="1">
                <a:latin typeface="Times New Roman" pitchFamily="18" charset="0"/>
                <a:ea typeface="新細明體" pitchFamily="18" charset="-120"/>
              </a:rPr>
              <a:t>I</a:t>
            </a:r>
            <a:r>
              <a:rPr lang="en-US" altLang="zh-TW" b="0" i="1" baseline="-25000">
                <a:latin typeface="Times New Roman" pitchFamily="18" charset="0"/>
                <a:ea typeface="新細明體" pitchFamily="18" charset="-120"/>
              </a:rPr>
              <a:t>B</a:t>
            </a:r>
            <a:endParaRPr lang="en-US" altLang="zh-TW" b="0" baseline="-25000">
              <a:latin typeface="Symbol" pitchFamily="18" charset="2"/>
              <a:ea typeface="新細明體" pitchFamily="18" charset="-120"/>
            </a:endParaRPr>
          </a:p>
        </p:txBody>
      </p:sp>
      <p:sp>
        <p:nvSpPr>
          <p:cNvPr id="26" name="Line 83">
            <a:extLst>
              <a:ext uri="{FF2B5EF4-FFF2-40B4-BE49-F238E27FC236}">
                <a16:creationId xmlns:a16="http://schemas.microsoft.com/office/drawing/2014/main" id="{F0B3CF07-BF25-492C-BDE1-A63B51E0929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0388" y="4739695"/>
            <a:ext cx="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9" name="Text Box 87">
            <a:extLst>
              <a:ext uri="{FF2B5EF4-FFF2-40B4-BE49-F238E27FC236}">
                <a16:creationId xmlns:a16="http://schemas.microsoft.com/office/drawing/2014/main" id="{FC9E5D5B-E427-42F4-9A9A-AEEC517A6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3863" y="4614282"/>
            <a:ext cx="6096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i="1">
                <a:latin typeface="Times New Roman" pitchFamily="18" charset="0"/>
                <a:ea typeface="新細明體" pitchFamily="18" charset="-120"/>
              </a:rPr>
              <a:t>V</a:t>
            </a:r>
            <a:r>
              <a:rPr lang="en-US" altLang="zh-TW" b="0" i="1" baseline="-25000">
                <a:latin typeface="Times New Roman" pitchFamily="18" charset="0"/>
                <a:ea typeface="新細明體" pitchFamily="18" charset="-120"/>
              </a:rPr>
              <a:t>in</a:t>
            </a:r>
          </a:p>
        </p:txBody>
      </p:sp>
      <p:sp>
        <p:nvSpPr>
          <p:cNvPr id="30" name="Text Box 87">
            <a:extLst>
              <a:ext uri="{FF2B5EF4-FFF2-40B4-BE49-F238E27FC236}">
                <a16:creationId xmlns:a16="http://schemas.microsoft.com/office/drawing/2014/main" id="{5840F424-5795-428C-B3B0-B264F2F21C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5302" y="4004682"/>
            <a:ext cx="60099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altLang="zh-TW" b="0" i="1" err="1">
                <a:latin typeface="Times New Roman" pitchFamily="18" charset="0"/>
                <a:ea typeface="新細明體" pitchFamily="18" charset="-120"/>
              </a:rPr>
              <a:t>V</a:t>
            </a:r>
            <a:r>
              <a:rPr lang="en-US" altLang="zh-TW" b="0" i="1" baseline="-25000" err="1">
                <a:latin typeface="Times New Roman" pitchFamily="18" charset="0"/>
                <a:ea typeface="新細明體" pitchFamily="18" charset="-120"/>
              </a:rPr>
              <a:t>out</a:t>
            </a:r>
            <a:endParaRPr lang="en-US" altLang="zh-TW" b="0" i="1" baseline="-25000">
              <a:latin typeface="Times New Roman" pitchFamily="18" charset="0"/>
              <a:ea typeface="新細明體" pitchFamily="18" charset="-120"/>
            </a:endParaRPr>
          </a:p>
        </p:txBody>
      </p:sp>
      <p:sp>
        <p:nvSpPr>
          <p:cNvPr id="31" name="Freeform 44">
            <a:extLst>
              <a:ext uri="{FF2B5EF4-FFF2-40B4-BE49-F238E27FC236}">
                <a16:creationId xmlns:a16="http://schemas.microsoft.com/office/drawing/2014/main" id="{B19D8622-38FD-4926-AA58-ECAAF01D5544}"/>
              </a:ext>
            </a:extLst>
          </p:cNvPr>
          <p:cNvSpPr>
            <a:spLocks/>
          </p:cNvSpPr>
          <p:nvPr/>
        </p:nvSpPr>
        <p:spPr bwMode="auto">
          <a:xfrm>
            <a:off x="2366284" y="4231049"/>
            <a:ext cx="406400" cy="76200"/>
          </a:xfrm>
          <a:custGeom>
            <a:avLst/>
            <a:gdLst>
              <a:gd name="T0" fmla="*/ 0 w 1132"/>
              <a:gd name="T1" fmla="*/ 0 h 1"/>
              <a:gd name="T2" fmla="*/ 2147483647 w 1132"/>
              <a:gd name="T3" fmla="*/ 0 h 1"/>
              <a:gd name="T4" fmla="*/ 0 60000 65536"/>
              <a:gd name="T5" fmla="*/ 0 60000 65536"/>
              <a:gd name="T6" fmla="*/ 0 w 1132"/>
              <a:gd name="T7" fmla="*/ 0 h 1"/>
              <a:gd name="T8" fmla="*/ 1132 w 1132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132" h="1">
                <a:moveTo>
                  <a:pt x="0" y="0"/>
                </a:moveTo>
                <a:lnTo>
                  <a:pt x="1132" y="0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91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8" name="Text Box 6"/>
          <p:cNvSpPr txBox="1">
            <a:spLocks noChangeArrowheads="1"/>
          </p:cNvSpPr>
          <p:nvPr/>
        </p:nvSpPr>
        <p:spPr bwMode="auto">
          <a:xfrm>
            <a:off x="8941201" y="1849005"/>
            <a:ext cx="388938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V</a:t>
            </a:r>
            <a:r>
              <a:rPr lang="en-US" sz="1600" baseline="-25000"/>
              <a:t>B</a:t>
            </a:r>
            <a:endParaRPr lang="en-US" sz="1600" baseline="-25000">
              <a:sym typeface="Symbol" pitchFamily="18" charset="2"/>
            </a:endParaRPr>
          </a:p>
        </p:txBody>
      </p:sp>
      <p:grpSp>
        <p:nvGrpSpPr>
          <p:cNvPr id="238599" name="Group 7"/>
          <p:cNvGrpSpPr>
            <a:grpSpLocks/>
          </p:cNvGrpSpPr>
          <p:nvPr/>
        </p:nvGrpSpPr>
        <p:grpSpPr bwMode="auto">
          <a:xfrm>
            <a:off x="7569601" y="2077605"/>
            <a:ext cx="304800" cy="152400"/>
            <a:chOff x="2448" y="2016"/>
            <a:chExt cx="240" cy="96"/>
          </a:xfrm>
        </p:grpSpPr>
        <p:sp>
          <p:nvSpPr>
            <p:cNvPr id="238600" name="Freeform 8"/>
            <p:cNvSpPr>
              <a:spLocks/>
            </p:cNvSpPr>
            <p:nvPr/>
          </p:nvSpPr>
          <p:spPr bwMode="auto">
            <a:xfrm>
              <a:off x="2496" y="2016"/>
              <a:ext cx="144" cy="96"/>
            </a:xfrm>
            <a:custGeom>
              <a:avLst/>
              <a:gdLst>
                <a:gd name="T0" fmla="*/ 0 w 144"/>
                <a:gd name="T1" fmla="*/ 96 h 96"/>
                <a:gd name="T2" fmla="*/ 0 w 144"/>
                <a:gd name="T3" fmla="*/ 0 h 96"/>
                <a:gd name="T4" fmla="*/ 48 w 144"/>
                <a:gd name="T5" fmla="*/ 96 h 96"/>
                <a:gd name="T6" fmla="*/ 48 w 144"/>
                <a:gd name="T7" fmla="*/ 0 h 96"/>
                <a:gd name="T8" fmla="*/ 96 w 144"/>
                <a:gd name="T9" fmla="*/ 96 h 96"/>
                <a:gd name="T10" fmla="*/ 96 w 144"/>
                <a:gd name="T11" fmla="*/ 0 h 96"/>
                <a:gd name="T12" fmla="*/ 144 w 144"/>
                <a:gd name="T13" fmla="*/ 96 h 96"/>
                <a:gd name="T14" fmla="*/ 144 w 144"/>
                <a:gd name="T1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96">
                  <a:moveTo>
                    <a:pt x="0" y="96"/>
                  </a:moveTo>
                  <a:lnTo>
                    <a:pt x="0" y="0"/>
                  </a:lnTo>
                  <a:lnTo>
                    <a:pt x="48" y="96"/>
                  </a:lnTo>
                  <a:lnTo>
                    <a:pt x="48" y="0"/>
                  </a:lnTo>
                  <a:lnTo>
                    <a:pt x="96" y="96"/>
                  </a:lnTo>
                  <a:lnTo>
                    <a:pt x="96" y="0"/>
                  </a:lnTo>
                  <a:lnTo>
                    <a:pt x="144" y="96"/>
                  </a:lnTo>
                  <a:lnTo>
                    <a:pt x="144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1" name="Line 9"/>
            <p:cNvSpPr>
              <a:spLocks noChangeShapeType="1"/>
            </p:cNvSpPr>
            <p:nvPr/>
          </p:nvSpPr>
          <p:spPr bwMode="auto">
            <a:xfrm>
              <a:off x="2448" y="2064"/>
              <a:ext cx="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2" name="Line 10"/>
            <p:cNvSpPr>
              <a:spLocks noChangeShapeType="1"/>
            </p:cNvSpPr>
            <p:nvPr/>
          </p:nvSpPr>
          <p:spPr bwMode="auto">
            <a:xfrm>
              <a:off x="2640" y="2064"/>
              <a:ext cx="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238604" name="Group 12"/>
          <p:cNvGrpSpPr>
            <a:grpSpLocks/>
          </p:cNvGrpSpPr>
          <p:nvPr/>
        </p:nvGrpSpPr>
        <p:grpSpPr bwMode="auto">
          <a:xfrm>
            <a:off x="7112401" y="2458605"/>
            <a:ext cx="304800" cy="304800"/>
            <a:chOff x="1536" y="2208"/>
            <a:chExt cx="288" cy="288"/>
          </a:xfrm>
        </p:grpSpPr>
        <p:sp>
          <p:nvSpPr>
            <p:cNvPr id="238605" name="Line 13"/>
            <p:cNvSpPr>
              <a:spLocks noChangeShapeType="1"/>
            </p:cNvSpPr>
            <p:nvPr/>
          </p:nvSpPr>
          <p:spPr bwMode="auto">
            <a:xfrm>
              <a:off x="1632" y="2304"/>
              <a:ext cx="9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6" name="Line 14"/>
            <p:cNvSpPr>
              <a:spLocks noChangeShapeType="1"/>
            </p:cNvSpPr>
            <p:nvPr/>
          </p:nvSpPr>
          <p:spPr bwMode="auto">
            <a:xfrm>
              <a:off x="1680" y="2256"/>
              <a:ext cx="0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7" name="Line 15"/>
            <p:cNvSpPr>
              <a:spLocks noChangeShapeType="1"/>
            </p:cNvSpPr>
            <p:nvPr/>
          </p:nvSpPr>
          <p:spPr bwMode="auto">
            <a:xfrm>
              <a:off x="1632" y="2400"/>
              <a:ext cx="9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8" name="Oval 16"/>
            <p:cNvSpPr>
              <a:spLocks noChangeArrowheads="1"/>
            </p:cNvSpPr>
            <p:nvPr/>
          </p:nvSpPr>
          <p:spPr bwMode="auto">
            <a:xfrm>
              <a:off x="1536" y="2208"/>
              <a:ext cx="288" cy="288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38618" name="Text Box 26"/>
          <p:cNvSpPr txBox="1">
            <a:spLocks noChangeArrowheads="1"/>
          </p:cNvSpPr>
          <p:nvPr/>
        </p:nvSpPr>
        <p:spPr bwMode="auto">
          <a:xfrm>
            <a:off x="6382953" y="2458605"/>
            <a:ext cx="68102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V</a:t>
            </a:r>
            <a:r>
              <a:rPr lang="en-US" sz="1600" baseline="-25000"/>
              <a:t>s</a:t>
            </a:r>
            <a:r>
              <a:rPr lang="en-US" sz="1600"/>
              <a:t>=6V</a:t>
            </a:r>
            <a:endParaRPr lang="en-US" sz="1600">
              <a:sym typeface="Symbol" pitchFamily="18" charset="2"/>
            </a:endParaRPr>
          </a:p>
        </p:txBody>
      </p:sp>
      <p:sp>
        <p:nvSpPr>
          <p:cNvPr id="238620" name="Text Box 28"/>
          <p:cNvSpPr txBox="1">
            <a:spLocks noChangeArrowheads="1"/>
          </p:cNvSpPr>
          <p:nvPr/>
        </p:nvSpPr>
        <p:spPr bwMode="auto">
          <a:xfrm>
            <a:off x="8407801" y="1772805"/>
            <a:ext cx="4508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2</a:t>
            </a:r>
            <a:r>
              <a:rPr lang="en-US" sz="1600">
                <a:sym typeface="Symbol" pitchFamily="18" charset="2"/>
              </a:rPr>
              <a:t></a:t>
            </a:r>
          </a:p>
        </p:txBody>
      </p:sp>
      <p:grpSp>
        <p:nvGrpSpPr>
          <p:cNvPr id="238649" name="Group 57"/>
          <p:cNvGrpSpPr>
            <a:grpSpLocks/>
          </p:cNvGrpSpPr>
          <p:nvPr/>
        </p:nvGrpSpPr>
        <p:grpSpPr bwMode="auto">
          <a:xfrm>
            <a:off x="8103001" y="2458605"/>
            <a:ext cx="152400" cy="304800"/>
            <a:chOff x="3072" y="2064"/>
            <a:chExt cx="96" cy="240"/>
          </a:xfrm>
        </p:grpSpPr>
        <p:sp>
          <p:nvSpPr>
            <p:cNvPr id="238650" name="Freeform 58"/>
            <p:cNvSpPr>
              <a:spLocks/>
            </p:cNvSpPr>
            <p:nvPr/>
          </p:nvSpPr>
          <p:spPr bwMode="auto">
            <a:xfrm>
              <a:off x="3072" y="2112"/>
              <a:ext cx="96" cy="144"/>
            </a:xfrm>
            <a:custGeom>
              <a:avLst/>
              <a:gdLst>
                <a:gd name="T0" fmla="*/ 0 w 96"/>
                <a:gd name="T1" fmla="*/ 0 h 144"/>
                <a:gd name="T2" fmla="*/ 96 w 96"/>
                <a:gd name="T3" fmla="*/ 0 h 144"/>
                <a:gd name="T4" fmla="*/ 0 w 96"/>
                <a:gd name="T5" fmla="*/ 48 h 144"/>
                <a:gd name="T6" fmla="*/ 96 w 96"/>
                <a:gd name="T7" fmla="*/ 48 h 144"/>
                <a:gd name="T8" fmla="*/ 0 w 96"/>
                <a:gd name="T9" fmla="*/ 96 h 144"/>
                <a:gd name="T10" fmla="*/ 96 w 96"/>
                <a:gd name="T11" fmla="*/ 96 h 144"/>
                <a:gd name="T12" fmla="*/ 0 w 96"/>
                <a:gd name="T13" fmla="*/ 144 h 144"/>
                <a:gd name="T14" fmla="*/ 96 w 96"/>
                <a:gd name="T15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144">
                  <a:moveTo>
                    <a:pt x="0" y="0"/>
                  </a:moveTo>
                  <a:lnTo>
                    <a:pt x="96" y="0"/>
                  </a:lnTo>
                  <a:lnTo>
                    <a:pt x="0" y="48"/>
                  </a:lnTo>
                  <a:lnTo>
                    <a:pt x="96" y="48"/>
                  </a:lnTo>
                  <a:lnTo>
                    <a:pt x="0" y="96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96" y="144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51" name="Line 59"/>
            <p:cNvSpPr>
              <a:spLocks noChangeShapeType="1"/>
            </p:cNvSpPr>
            <p:nvPr/>
          </p:nvSpPr>
          <p:spPr bwMode="auto">
            <a:xfrm>
              <a:off x="3120" y="2064"/>
              <a:ext cx="0" cy="4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52" name="Line 60"/>
            <p:cNvSpPr>
              <a:spLocks noChangeShapeType="1"/>
            </p:cNvSpPr>
            <p:nvPr/>
          </p:nvSpPr>
          <p:spPr bwMode="auto">
            <a:xfrm>
              <a:off x="3120" y="2256"/>
              <a:ext cx="0" cy="4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38654" name="Line 62"/>
          <p:cNvSpPr>
            <a:spLocks noChangeShapeType="1"/>
          </p:cNvSpPr>
          <p:nvPr/>
        </p:nvSpPr>
        <p:spPr bwMode="auto">
          <a:xfrm>
            <a:off x="8179201" y="27634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55" name="Line 63"/>
          <p:cNvSpPr>
            <a:spLocks noChangeShapeType="1"/>
          </p:cNvSpPr>
          <p:nvPr/>
        </p:nvSpPr>
        <p:spPr bwMode="auto">
          <a:xfrm>
            <a:off x="8179201" y="3068205"/>
            <a:ext cx="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oval" w="sm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238656" name="Group 64"/>
          <p:cNvGrpSpPr>
            <a:grpSpLocks/>
          </p:cNvGrpSpPr>
          <p:nvPr/>
        </p:nvGrpSpPr>
        <p:grpSpPr bwMode="auto">
          <a:xfrm>
            <a:off x="8098239" y="3220605"/>
            <a:ext cx="157162" cy="76200"/>
            <a:chOff x="2880" y="1344"/>
            <a:chExt cx="288" cy="96"/>
          </a:xfrm>
        </p:grpSpPr>
        <p:sp>
          <p:nvSpPr>
            <p:cNvPr id="238657" name="Line 65"/>
            <p:cNvSpPr>
              <a:spLocks noChangeShapeType="1"/>
            </p:cNvSpPr>
            <p:nvPr/>
          </p:nvSpPr>
          <p:spPr bwMode="auto">
            <a:xfrm>
              <a:off x="2880" y="1344"/>
              <a:ext cx="2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58" name="Line 66"/>
            <p:cNvSpPr>
              <a:spLocks noChangeShapeType="1"/>
            </p:cNvSpPr>
            <p:nvPr/>
          </p:nvSpPr>
          <p:spPr bwMode="auto">
            <a:xfrm>
              <a:off x="2928" y="1392"/>
              <a:ext cx="19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59" name="Line 67"/>
            <p:cNvSpPr>
              <a:spLocks noChangeShapeType="1"/>
            </p:cNvSpPr>
            <p:nvPr/>
          </p:nvSpPr>
          <p:spPr bwMode="auto">
            <a:xfrm>
              <a:off x="2976" y="1440"/>
              <a:ext cx="9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38661" name="Line 69"/>
          <p:cNvSpPr>
            <a:spLocks noChangeShapeType="1"/>
          </p:cNvSpPr>
          <p:nvPr/>
        </p:nvSpPr>
        <p:spPr bwMode="auto">
          <a:xfrm>
            <a:off x="7874401" y="2153805"/>
            <a:ext cx="60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62" name="Line 70"/>
          <p:cNvSpPr>
            <a:spLocks noChangeShapeType="1"/>
          </p:cNvSpPr>
          <p:nvPr/>
        </p:nvSpPr>
        <p:spPr bwMode="auto">
          <a:xfrm>
            <a:off x="8179201" y="21538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oval" w="sm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63" name="Line 71"/>
          <p:cNvSpPr>
            <a:spLocks noChangeShapeType="1"/>
          </p:cNvSpPr>
          <p:nvPr/>
        </p:nvSpPr>
        <p:spPr bwMode="auto">
          <a:xfrm flipH="1">
            <a:off x="7264801" y="21538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64" name="Line 72"/>
          <p:cNvSpPr>
            <a:spLocks noChangeShapeType="1"/>
          </p:cNvSpPr>
          <p:nvPr/>
        </p:nvSpPr>
        <p:spPr bwMode="auto">
          <a:xfrm flipH="1">
            <a:off x="7264801" y="27634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65" name="Line 73"/>
          <p:cNvSpPr>
            <a:spLocks noChangeShapeType="1"/>
          </p:cNvSpPr>
          <p:nvPr/>
        </p:nvSpPr>
        <p:spPr bwMode="auto">
          <a:xfrm>
            <a:off x="7264801" y="2153805"/>
            <a:ext cx="304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238666" name="Group 74"/>
          <p:cNvGrpSpPr>
            <a:grpSpLocks/>
          </p:cNvGrpSpPr>
          <p:nvPr/>
        </p:nvGrpSpPr>
        <p:grpSpPr bwMode="auto">
          <a:xfrm>
            <a:off x="8484001" y="2077605"/>
            <a:ext cx="304800" cy="152400"/>
            <a:chOff x="2448" y="2016"/>
            <a:chExt cx="240" cy="96"/>
          </a:xfrm>
        </p:grpSpPr>
        <p:sp>
          <p:nvSpPr>
            <p:cNvPr id="238667" name="Freeform 75"/>
            <p:cNvSpPr>
              <a:spLocks/>
            </p:cNvSpPr>
            <p:nvPr/>
          </p:nvSpPr>
          <p:spPr bwMode="auto">
            <a:xfrm>
              <a:off x="2496" y="2016"/>
              <a:ext cx="144" cy="96"/>
            </a:xfrm>
            <a:custGeom>
              <a:avLst/>
              <a:gdLst>
                <a:gd name="T0" fmla="*/ 0 w 144"/>
                <a:gd name="T1" fmla="*/ 96 h 96"/>
                <a:gd name="T2" fmla="*/ 0 w 144"/>
                <a:gd name="T3" fmla="*/ 0 h 96"/>
                <a:gd name="T4" fmla="*/ 48 w 144"/>
                <a:gd name="T5" fmla="*/ 96 h 96"/>
                <a:gd name="T6" fmla="*/ 48 w 144"/>
                <a:gd name="T7" fmla="*/ 0 h 96"/>
                <a:gd name="T8" fmla="*/ 96 w 144"/>
                <a:gd name="T9" fmla="*/ 96 h 96"/>
                <a:gd name="T10" fmla="*/ 96 w 144"/>
                <a:gd name="T11" fmla="*/ 0 h 96"/>
                <a:gd name="T12" fmla="*/ 144 w 144"/>
                <a:gd name="T13" fmla="*/ 96 h 96"/>
                <a:gd name="T14" fmla="*/ 144 w 144"/>
                <a:gd name="T1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96">
                  <a:moveTo>
                    <a:pt x="0" y="96"/>
                  </a:moveTo>
                  <a:lnTo>
                    <a:pt x="0" y="0"/>
                  </a:lnTo>
                  <a:lnTo>
                    <a:pt x="48" y="96"/>
                  </a:lnTo>
                  <a:lnTo>
                    <a:pt x="48" y="0"/>
                  </a:lnTo>
                  <a:lnTo>
                    <a:pt x="96" y="96"/>
                  </a:lnTo>
                  <a:lnTo>
                    <a:pt x="96" y="0"/>
                  </a:lnTo>
                  <a:lnTo>
                    <a:pt x="144" y="96"/>
                  </a:lnTo>
                  <a:lnTo>
                    <a:pt x="144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68" name="Line 76"/>
            <p:cNvSpPr>
              <a:spLocks noChangeShapeType="1"/>
            </p:cNvSpPr>
            <p:nvPr/>
          </p:nvSpPr>
          <p:spPr bwMode="auto">
            <a:xfrm>
              <a:off x="2448" y="2064"/>
              <a:ext cx="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69" name="Line 77"/>
            <p:cNvSpPr>
              <a:spLocks noChangeShapeType="1"/>
            </p:cNvSpPr>
            <p:nvPr/>
          </p:nvSpPr>
          <p:spPr bwMode="auto">
            <a:xfrm>
              <a:off x="2640" y="2064"/>
              <a:ext cx="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38670" name="Line 78"/>
          <p:cNvSpPr>
            <a:spLocks noChangeShapeType="1"/>
          </p:cNvSpPr>
          <p:nvPr/>
        </p:nvSpPr>
        <p:spPr bwMode="auto">
          <a:xfrm>
            <a:off x="8788801" y="2153805"/>
            <a:ext cx="304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238671" name="Group 79"/>
          <p:cNvGrpSpPr>
            <a:grpSpLocks/>
          </p:cNvGrpSpPr>
          <p:nvPr/>
        </p:nvGrpSpPr>
        <p:grpSpPr bwMode="auto">
          <a:xfrm>
            <a:off x="9017401" y="2458605"/>
            <a:ext cx="152400" cy="304800"/>
            <a:chOff x="3072" y="2064"/>
            <a:chExt cx="96" cy="240"/>
          </a:xfrm>
        </p:grpSpPr>
        <p:sp>
          <p:nvSpPr>
            <p:cNvPr id="238672" name="Freeform 80"/>
            <p:cNvSpPr>
              <a:spLocks/>
            </p:cNvSpPr>
            <p:nvPr/>
          </p:nvSpPr>
          <p:spPr bwMode="auto">
            <a:xfrm>
              <a:off x="3072" y="2112"/>
              <a:ext cx="96" cy="144"/>
            </a:xfrm>
            <a:custGeom>
              <a:avLst/>
              <a:gdLst>
                <a:gd name="T0" fmla="*/ 0 w 96"/>
                <a:gd name="T1" fmla="*/ 0 h 144"/>
                <a:gd name="T2" fmla="*/ 96 w 96"/>
                <a:gd name="T3" fmla="*/ 0 h 144"/>
                <a:gd name="T4" fmla="*/ 0 w 96"/>
                <a:gd name="T5" fmla="*/ 48 h 144"/>
                <a:gd name="T6" fmla="*/ 96 w 96"/>
                <a:gd name="T7" fmla="*/ 48 h 144"/>
                <a:gd name="T8" fmla="*/ 0 w 96"/>
                <a:gd name="T9" fmla="*/ 96 h 144"/>
                <a:gd name="T10" fmla="*/ 96 w 96"/>
                <a:gd name="T11" fmla="*/ 96 h 144"/>
                <a:gd name="T12" fmla="*/ 0 w 96"/>
                <a:gd name="T13" fmla="*/ 144 h 144"/>
                <a:gd name="T14" fmla="*/ 96 w 96"/>
                <a:gd name="T15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144">
                  <a:moveTo>
                    <a:pt x="0" y="0"/>
                  </a:moveTo>
                  <a:lnTo>
                    <a:pt x="96" y="0"/>
                  </a:lnTo>
                  <a:lnTo>
                    <a:pt x="0" y="48"/>
                  </a:lnTo>
                  <a:lnTo>
                    <a:pt x="96" y="48"/>
                  </a:lnTo>
                  <a:lnTo>
                    <a:pt x="0" y="96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96" y="144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73" name="Line 81"/>
            <p:cNvSpPr>
              <a:spLocks noChangeShapeType="1"/>
            </p:cNvSpPr>
            <p:nvPr/>
          </p:nvSpPr>
          <p:spPr bwMode="auto">
            <a:xfrm>
              <a:off x="3120" y="2064"/>
              <a:ext cx="0" cy="4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74" name="Line 82"/>
            <p:cNvSpPr>
              <a:spLocks noChangeShapeType="1"/>
            </p:cNvSpPr>
            <p:nvPr/>
          </p:nvSpPr>
          <p:spPr bwMode="auto">
            <a:xfrm>
              <a:off x="3120" y="2256"/>
              <a:ext cx="0" cy="4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38675" name="Line 83"/>
          <p:cNvSpPr>
            <a:spLocks noChangeShapeType="1"/>
          </p:cNvSpPr>
          <p:nvPr/>
        </p:nvSpPr>
        <p:spPr bwMode="auto">
          <a:xfrm>
            <a:off x="9093601" y="21538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76" name="Line 84"/>
          <p:cNvSpPr>
            <a:spLocks noChangeShapeType="1"/>
          </p:cNvSpPr>
          <p:nvPr/>
        </p:nvSpPr>
        <p:spPr bwMode="auto">
          <a:xfrm>
            <a:off x="9093601" y="27634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77" name="Line 85"/>
          <p:cNvSpPr>
            <a:spLocks noChangeShapeType="1"/>
          </p:cNvSpPr>
          <p:nvPr/>
        </p:nvSpPr>
        <p:spPr bwMode="auto">
          <a:xfrm>
            <a:off x="7264801" y="3068205"/>
            <a:ext cx="1828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78" name="Text Box 86"/>
          <p:cNvSpPr txBox="1">
            <a:spLocks noChangeArrowheads="1"/>
          </p:cNvSpPr>
          <p:nvPr/>
        </p:nvSpPr>
        <p:spPr bwMode="auto">
          <a:xfrm>
            <a:off x="8179201" y="2458605"/>
            <a:ext cx="4508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4</a:t>
            </a:r>
            <a:r>
              <a:rPr lang="en-US" sz="1600">
                <a:sym typeface="Symbol" pitchFamily="18" charset="2"/>
              </a:rPr>
              <a:t></a:t>
            </a:r>
          </a:p>
        </p:txBody>
      </p:sp>
      <p:sp>
        <p:nvSpPr>
          <p:cNvPr id="238679" name="Text Box 87"/>
          <p:cNvSpPr txBox="1">
            <a:spLocks noChangeArrowheads="1"/>
          </p:cNvSpPr>
          <p:nvPr/>
        </p:nvSpPr>
        <p:spPr bwMode="auto">
          <a:xfrm>
            <a:off x="9093601" y="2458605"/>
            <a:ext cx="4508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2</a:t>
            </a:r>
            <a:r>
              <a:rPr lang="en-US" sz="1600">
                <a:sym typeface="Symbol" pitchFamily="18" charset="2"/>
              </a:rPr>
              <a:t></a:t>
            </a:r>
          </a:p>
        </p:txBody>
      </p:sp>
      <p:sp>
        <p:nvSpPr>
          <p:cNvPr id="238680" name="Text Box 88"/>
          <p:cNvSpPr txBox="1">
            <a:spLocks noChangeArrowheads="1"/>
          </p:cNvSpPr>
          <p:nvPr/>
        </p:nvSpPr>
        <p:spPr bwMode="auto">
          <a:xfrm>
            <a:off x="7493401" y="1772805"/>
            <a:ext cx="4508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2</a:t>
            </a:r>
            <a:r>
              <a:rPr lang="en-US" sz="1600">
                <a:sym typeface="Symbol" pitchFamily="18" charset="2"/>
              </a:rPr>
              <a:t></a:t>
            </a:r>
          </a:p>
        </p:txBody>
      </p:sp>
      <p:sp>
        <p:nvSpPr>
          <p:cNvPr id="238681" name="Text Box 89"/>
          <p:cNvSpPr txBox="1">
            <a:spLocks noChangeArrowheads="1"/>
          </p:cNvSpPr>
          <p:nvPr/>
        </p:nvSpPr>
        <p:spPr bwMode="auto">
          <a:xfrm>
            <a:off x="8026801" y="1823605"/>
            <a:ext cx="388938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V</a:t>
            </a:r>
            <a:r>
              <a:rPr lang="en-US" sz="1600" baseline="-25000"/>
              <a:t>A</a:t>
            </a:r>
            <a:endParaRPr lang="en-US" sz="1600" baseline="-25000">
              <a:sym typeface="Symbol" pitchFamily="18" charset="2"/>
            </a:endParaRPr>
          </a:p>
        </p:txBody>
      </p:sp>
      <p:sp>
        <p:nvSpPr>
          <p:cNvPr id="238682" name="Text Box 90"/>
          <p:cNvSpPr txBox="1">
            <a:spLocks noChangeArrowheads="1"/>
          </p:cNvSpPr>
          <p:nvPr/>
        </p:nvSpPr>
        <p:spPr bwMode="auto">
          <a:xfrm>
            <a:off x="1981200" y="1184580"/>
            <a:ext cx="76200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57150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sz="2000" dirty="0">
                <a:latin typeface="Tahoma" pitchFamily="34" charset="0"/>
              </a:rPr>
              <a:t>Compute V</a:t>
            </a:r>
            <a:r>
              <a:rPr lang="en-US" sz="2000" baseline="-25000" dirty="0">
                <a:latin typeface="Tahoma" pitchFamily="34" charset="0"/>
              </a:rPr>
              <a:t>A</a:t>
            </a:r>
            <a:r>
              <a:rPr lang="en-US" sz="2000" dirty="0">
                <a:latin typeface="Tahoma" pitchFamily="34" charset="0"/>
              </a:rPr>
              <a:t> and V</a:t>
            </a:r>
            <a:r>
              <a:rPr lang="en-US" sz="2000" baseline="-25000" dirty="0">
                <a:latin typeface="Tahoma" pitchFamily="34" charset="0"/>
              </a:rPr>
              <a:t>B</a:t>
            </a:r>
            <a:r>
              <a:rPr lang="en-US" sz="2000" dirty="0">
                <a:latin typeface="Tahoma" pitchFamily="34" charset="0"/>
              </a:rPr>
              <a:t> for V</a:t>
            </a:r>
            <a:r>
              <a:rPr lang="en-US" sz="2000" baseline="-25000" dirty="0">
                <a:latin typeface="Tahoma" pitchFamily="34" charset="0"/>
              </a:rPr>
              <a:t>s</a:t>
            </a:r>
            <a:r>
              <a:rPr lang="en-US" sz="2000" dirty="0">
                <a:latin typeface="Tahoma" pitchFamily="34" charset="0"/>
              </a:rPr>
              <a:t> = 6V and V</a:t>
            </a:r>
            <a:r>
              <a:rPr lang="en-US" sz="2000" baseline="-25000" dirty="0">
                <a:latin typeface="Tahoma" pitchFamily="34" charset="0"/>
              </a:rPr>
              <a:t>s</a:t>
            </a:r>
            <a:r>
              <a:rPr lang="en-US" sz="2000" dirty="0">
                <a:latin typeface="Tahoma" pitchFamily="34" charset="0"/>
              </a:rPr>
              <a:t> = 12V. </a:t>
            </a:r>
          </a:p>
          <a:p>
            <a:r>
              <a:rPr lang="en-US" sz="2000" dirty="0">
                <a:latin typeface="Tahoma" pitchFamily="34" charset="0"/>
              </a:rPr>
              <a:t>Comment on the result.</a:t>
            </a:r>
          </a:p>
        </p:txBody>
      </p:sp>
      <p:sp>
        <p:nvSpPr>
          <p:cNvPr id="59" name="Text Box 11">
            <a:extLst>
              <a:ext uri="{FF2B5EF4-FFF2-40B4-BE49-F238E27FC236}">
                <a16:creationId xmlns:a16="http://schemas.microsoft.com/office/drawing/2014/main" id="{8334FFD8-C8F2-4CEF-84EF-994116A28E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457200"/>
            <a:ext cx="50087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4.1 KVL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8" name="Text Box 6"/>
          <p:cNvSpPr txBox="1">
            <a:spLocks noChangeArrowheads="1"/>
          </p:cNvSpPr>
          <p:nvPr/>
        </p:nvSpPr>
        <p:spPr bwMode="auto">
          <a:xfrm>
            <a:off x="8941201" y="1849005"/>
            <a:ext cx="388938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V</a:t>
            </a:r>
            <a:r>
              <a:rPr lang="en-US" sz="1600" baseline="-25000"/>
              <a:t>B</a:t>
            </a:r>
            <a:endParaRPr lang="en-US" sz="1600" baseline="-25000">
              <a:sym typeface="Symbol" pitchFamily="18" charset="2"/>
            </a:endParaRPr>
          </a:p>
        </p:txBody>
      </p:sp>
      <p:grpSp>
        <p:nvGrpSpPr>
          <p:cNvPr id="238599" name="Group 7"/>
          <p:cNvGrpSpPr>
            <a:grpSpLocks/>
          </p:cNvGrpSpPr>
          <p:nvPr/>
        </p:nvGrpSpPr>
        <p:grpSpPr bwMode="auto">
          <a:xfrm>
            <a:off x="7569601" y="2077605"/>
            <a:ext cx="304800" cy="152400"/>
            <a:chOff x="2448" y="2016"/>
            <a:chExt cx="240" cy="96"/>
          </a:xfrm>
        </p:grpSpPr>
        <p:sp>
          <p:nvSpPr>
            <p:cNvPr id="238600" name="Freeform 8"/>
            <p:cNvSpPr>
              <a:spLocks/>
            </p:cNvSpPr>
            <p:nvPr/>
          </p:nvSpPr>
          <p:spPr bwMode="auto">
            <a:xfrm>
              <a:off x="2496" y="2016"/>
              <a:ext cx="144" cy="96"/>
            </a:xfrm>
            <a:custGeom>
              <a:avLst/>
              <a:gdLst>
                <a:gd name="T0" fmla="*/ 0 w 144"/>
                <a:gd name="T1" fmla="*/ 96 h 96"/>
                <a:gd name="T2" fmla="*/ 0 w 144"/>
                <a:gd name="T3" fmla="*/ 0 h 96"/>
                <a:gd name="T4" fmla="*/ 48 w 144"/>
                <a:gd name="T5" fmla="*/ 96 h 96"/>
                <a:gd name="T6" fmla="*/ 48 w 144"/>
                <a:gd name="T7" fmla="*/ 0 h 96"/>
                <a:gd name="T8" fmla="*/ 96 w 144"/>
                <a:gd name="T9" fmla="*/ 96 h 96"/>
                <a:gd name="T10" fmla="*/ 96 w 144"/>
                <a:gd name="T11" fmla="*/ 0 h 96"/>
                <a:gd name="T12" fmla="*/ 144 w 144"/>
                <a:gd name="T13" fmla="*/ 96 h 96"/>
                <a:gd name="T14" fmla="*/ 144 w 144"/>
                <a:gd name="T1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96">
                  <a:moveTo>
                    <a:pt x="0" y="96"/>
                  </a:moveTo>
                  <a:lnTo>
                    <a:pt x="0" y="0"/>
                  </a:lnTo>
                  <a:lnTo>
                    <a:pt x="48" y="96"/>
                  </a:lnTo>
                  <a:lnTo>
                    <a:pt x="48" y="0"/>
                  </a:lnTo>
                  <a:lnTo>
                    <a:pt x="96" y="96"/>
                  </a:lnTo>
                  <a:lnTo>
                    <a:pt x="96" y="0"/>
                  </a:lnTo>
                  <a:lnTo>
                    <a:pt x="144" y="96"/>
                  </a:lnTo>
                  <a:lnTo>
                    <a:pt x="144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1" name="Line 9"/>
            <p:cNvSpPr>
              <a:spLocks noChangeShapeType="1"/>
            </p:cNvSpPr>
            <p:nvPr/>
          </p:nvSpPr>
          <p:spPr bwMode="auto">
            <a:xfrm>
              <a:off x="2448" y="2064"/>
              <a:ext cx="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2" name="Line 10"/>
            <p:cNvSpPr>
              <a:spLocks noChangeShapeType="1"/>
            </p:cNvSpPr>
            <p:nvPr/>
          </p:nvSpPr>
          <p:spPr bwMode="auto">
            <a:xfrm>
              <a:off x="2640" y="2064"/>
              <a:ext cx="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238604" name="Group 12"/>
          <p:cNvGrpSpPr>
            <a:grpSpLocks/>
          </p:cNvGrpSpPr>
          <p:nvPr/>
        </p:nvGrpSpPr>
        <p:grpSpPr bwMode="auto">
          <a:xfrm>
            <a:off x="7112401" y="2458605"/>
            <a:ext cx="304800" cy="304800"/>
            <a:chOff x="1536" y="2208"/>
            <a:chExt cx="288" cy="288"/>
          </a:xfrm>
        </p:grpSpPr>
        <p:sp>
          <p:nvSpPr>
            <p:cNvPr id="238605" name="Line 13"/>
            <p:cNvSpPr>
              <a:spLocks noChangeShapeType="1"/>
            </p:cNvSpPr>
            <p:nvPr/>
          </p:nvSpPr>
          <p:spPr bwMode="auto">
            <a:xfrm>
              <a:off x="1632" y="2304"/>
              <a:ext cx="9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6" name="Line 14"/>
            <p:cNvSpPr>
              <a:spLocks noChangeShapeType="1"/>
            </p:cNvSpPr>
            <p:nvPr/>
          </p:nvSpPr>
          <p:spPr bwMode="auto">
            <a:xfrm>
              <a:off x="1680" y="2256"/>
              <a:ext cx="0" cy="9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7" name="Line 15"/>
            <p:cNvSpPr>
              <a:spLocks noChangeShapeType="1"/>
            </p:cNvSpPr>
            <p:nvPr/>
          </p:nvSpPr>
          <p:spPr bwMode="auto">
            <a:xfrm>
              <a:off x="1632" y="2400"/>
              <a:ext cx="9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08" name="Oval 16"/>
            <p:cNvSpPr>
              <a:spLocks noChangeArrowheads="1"/>
            </p:cNvSpPr>
            <p:nvPr/>
          </p:nvSpPr>
          <p:spPr bwMode="auto">
            <a:xfrm>
              <a:off x="1536" y="2208"/>
              <a:ext cx="288" cy="288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38618" name="Text Box 26"/>
          <p:cNvSpPr txBox="1">
            <a:spLocks noChangeArrowheads="1"/>
          </p:cNvSpPr>
          <p:nvPr/>
        </p:nvSpPr>
        <p:spPr bwMode="auto">
          <a:xfrm>
            <a:off x="6382953" y="2458605"/>
            <a:ext cx="68102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V</a:t>
            </a:r>
            <a:r>
              <a:rPr lang="en-US" sz="1600" baseline="-25000"/>
              <a:t>s</a:t>
            </a:r>
            <a:r>
              <a:rPr lang="en-US" sz="1600"/>
              <a:t>=6V</a:t>
            </a:r>
            <a:endParaRPr lang="en-US" sz="1600">
              <a:sym typeface="Symbol" pitchFamily="18" charset="2"/>
            </a:endParaRPr>
          </a:p>
        </p:txBody>
      </p:sp>
      <p:sp>
        <p:nvSpPr>
          <p:cNvPr id="238620" name="Text Box 28"/>
          <p:cNvSpPr txBox="1">
            <a:spLocks noChangeArrowheads="1"/>
          </p:cNvSpPr>
          <p:nvPr/>
        </p:nvSpPr>
        <p:spPr bwMode="auto">
          <a:xfrm>
            <a:off x="8407801" y="1772805"/>
            <a:ext cx="4508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2</a:t>
            </a:r>
            <a:r>
              <a:rPr lang="en-US" sz="1600">
                <a:sym typeface="Symbol" pitchFamily="18" charset="2"/>
              </a:rPr>
              <a:t></a:t>
            </a:r>
          </a:p>
        </p:txBody>
      </p:sp>
      <p:grpSp>
        <p:nvGrpSpPr>
          <p:cNvPr id="238649" name="Group 57"/>
          <p:cNvGrpSpPr>
            <a:grpSpLocks/>
          </p:cNvGrpSpPr>
          <p:nvPr/>
        </p:nvGrpSpPr>
        <p:grpSpPr bwMode="auto">
          <a:xfrm>
            <a:off x="8103001" y="2458605"/>
            <a:ext cx="152400" cy="304800"/>
            <a:chOff x="3072" y="2064"/>
            <a:chExt cx="96" cy="240"/>
          </a:xfrm>
        </p:grpSpPr>
        <p:sp>
          <p:nvSpPr>
            <p:cNvPr id="238650" name="Freeform 58"/>
            <p:cNvSpPr>
              <a:spLocks/>
            </p:cNvSpPr>
            <p:nvPr/>
          </p:nvSpPr>
          <p:spPr bwMode="auto">
            <a:xfrm>
              <a:off x="3072" y="2112"/>
              <a:ext cx="96" cy="144"/>
            </a:xfrm>
            <a:custGeom>
              <a:avLst/>
              <a:gdLst>
                <a:gd name="T0" fmla="*/ 0 w 96"/>
                <a:gd name="T1" fmla="*/ 0 h 144"/>
                <a:gd name="T2" fmla="*/ 96 w 96"/>
                <a:gd name="T3" fmla="*/ 0 h 144"/>
                <a:gd name="T4" fmla="*/ 0 w 96"/>
                <a:gd name="T5" fmla="*/ 48 h 144"/>
                <a:gd name="T6" fmla="*/ 96 w 96"/>
                <a:gd name="T7" fmla="*/ 48 h 144"/>
                <a:gd name="T8" fmla="*/ 0 w 96"/>
                <a:gd name="T9" fmla="*/ 96 h 144"/>
                <a:gd name="T10" fmla="*/ 96 w 96"/>
                <a:gd name="T11" fmla="*/ 96 h 144"/>
                <a:gd name="T12" fmla="*/ 0 w 96"/>
                <a:gd name="T13" fmla="*/ 144 h 144"/>
                <a:gd name="T14" fmla="*/ 96 w 96"/>
                <a:gd name="T15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144">
                  <a:moveTo>
                    <a:pt x="0" y="0"/>
                  </a:moveTo>
                  <a:lnTo>
                    <a:pt x="96" y="0"/>
                  </a:lnTo>
                  <a:lnTo>
                    <a:pt x="0" y="48"/>
                  </a:lnTo>
                  <a:lnTo>
                    <a:pt x="96" y="48"/>
                  </a:lnTo>
                  <a:lnTo>
                    <a:pt x="0" y="96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96" y="144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51" name="Line 59"/>
            <p:cNvSpPr>
              <a:spLocks noChangeShapeType="1"/>
            </p:cNvSpPr>
            <p:nvPr/>
          </p:nvSpPr>
          <p:spPr bwMode="auto">
            <a:xfrm>
              <a:off x="3120" y="2064"/>
              <a:ext cx="0" cy="4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52" name="Line 60"/>
            <p:cNvSpPr>
              <a:spLocks noChangeShapeType="1"/>
            </p:cNvSpPr>
            <p:nvPr/>
          </p:nvSpPr>
          <p:spPr bwMode="auto">
            <a:xfrm>
              <a:off x="3120" y="2256"/>
              <a:ext cx="0" cy="4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38654" name="Line 62"/>
          <p:cNvSpPr>
            <a:spLocks noChangeShapeType="1"/>
          </p:cNvSpPr>
          <p:nvPr/>
        </p:nvSpPr>
        <p:spPr bwMode="auto">
          <a:xfrm>
            <a:off x="8179201" y="27634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55" name="Line 63"/>
          <p:cNvSpPr>
            <a:spLocks noChangeShapeType="1"/>
          </p:cNvSpPr>
          <p:nvPr/>
        </p:nvSpPr>
        <p:spPr bwMode="auto">
          <a:xfrm>
            <a:off x="8179201" y="3068205"/>
            <a:ext cx="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oval" w="sm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238656" name="Group 64"/>
          <p:cNvGrpSpPr>
            <a:grpSpLocks/>
          </p:cNvGrpSpPr>
          <p:nvPr/>
        </p:nvGrpSpPr>
        <p:grpSpPr bwMode="auto">
          <a:xfrm>
            <a:off x="8098239" y="3220605"/>
            <a:ext cx="157162" cy="76200"/>
            <a:chOff x="2880" y="1344"/>
            <a:chExt cx="288" cy="96"/>
          </a:xfrm>
        </p:grpSpPr>
        <p:sp>
          <p:nvSpPr>
            <p:cNvPr id="238657" name="Line 65"/>
            <p:cNvSpPr>
              <a:spLocks noChangeShapeType="1"/>
            </p:cNvSpPr>
            <p:nvPr/>
          </p:nvSpPr>
          <p:spPr bwMode="auto">
            <a:xfrm>
              <a:off x="2880" y="1344"/>
              <a:ext cx="28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58" name="Line 66"/>
            <p:cNvSpPr>
              <a:spLocks noChangeShapeType="1"/>
            </p:cNvSpPr>
            <p:nvPr/>
          </p:nvSpPr>
          <p:spPr bwMode="auto">
            <a:xfrm>
              <a:off x="2928" y="1392"/>
              <a:ext cx="19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59" name="Line 67"/>
            <p:cNvSpPr>
              <a:spLocks noChangeShapeType="1"/>
            </p:cNvSpPr>
            <p:nvPr/>
          </p:nvSpPr>
          <p:spPr bwMode="auto">
            <a:xfrm>
              <a:off x="2976" y="1440"/>
              <a:ext cx="96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38661" name="Line 69"/>
          <p:cNvSpPr>
            <a:spLocks noChangeShapeType="1"/>
          </p:cNvSpPr>
          <p:nvPr/>
        </p:nvSpPr>
        <p:spPr bwMode="auto">
          <a:xfrm>
            <a:off x="7874401" y="2153805"/>
            <a:ext cx="60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62" name="Line 70"/>
          <p:cNvSpPr>
            <a:spLocks noChangeShapeType="1"/>
          </p:cNvSpPr>
          <p:nvPr/>
        </p:nvSpPr>
        <p:spPr bwMode="auto">
          <a:xfrm>
            <a:off x="8179201" y="21538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oval" w="sm" len="sm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63" name="Line 71"/>
          <p:cNvSpPr>
            <a:spLocks noChangeShapeType="1"/>
          </p:cNvSpPr>
          <p:nvPr/>
        </p:nvSpPr>
        <p:spPr bwMode="auto">
          <a:xfrm flipH="1">
            <a:off x="7264801" y="21538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64" name="Line 72"/>
          <p:cNvSpPr>
            <a:spLocks noChangeShapeType="1"/>
          </p:cNvSpPr>
          <p:nvPr/>
        </p:nvSpPr>
        <p:spPr bwMode="auto">
          <a:xfrm flipH="1">
            <a:off x="7264801" y="27634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65" name="Line 73"/>
          <p:cNvSpPr>
            <a:spLocks noChangeShapeType="1"/>
          </p:cNvSpPr>
          <p:nvPr/>
        </p:nvSpPr>
        <p:spPr bwMode="auto">
          <a:xfrm>
            <a:off x="7264801" y="2153805"/>
            <a:ext cx="304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238666" name="Group 74"/>
          <p:cNvGrpSpPr>
            <a:grpSpLocks/>
          </p:cNvGrpSpPr>
          <p:nvPr/>
        </p:nvGrpSpPr>
        <p:grpSpPr bwMode="auto">
          <a:xfrm>
            <a:off x="8484001" y="2077605"/>
            <a:ext cx="304800" cy="152400"/>
            <a:chOff x="2448" y="2016"/>
            <a:chExt cx="240" cy="96"/>
          </a:xfrm>
        </p:grpSpPr>
        <p:sp>
          <p:nvSpPr>
            <p:cNvPr id="238667" name="Freeform 75"/>
            <p:cNvSpPr>
              <a:spLocks/>
            </p:cNvSpPr>
            <p:nvPr/>
          </p:nvSpPr>
          <p:spPr bwMode="auto">
            <a:xfrm>
              <a:off x="2496" y="2016"/>
              <a:ext cx="144" cy="96"/>
            </a:xfrm>
            <a:custGeom>
              <a:avLst/>
              <a:gdLst>
                <a:gd name="T0" fmla="*/ 0 w 144"/>
                <a:gd name="T1" fmla="*/ 96 h 96"/>
                <a:gd name="T2" fmla="*/ 0 w 144"/>
                <a:gd name="T3" fmla="*/ 0 h 96"/>
                <a:gd name="T4" fmla="*/ 48 w 144"/>
                <a:gd name="T5" fmla="*/ 96 h 96"/>
                <a:gd name="T6" fmla="*/ 48 w 144"/>
                <a:gd name="T7" fmla="*/ 0 h 96"/>
                <a:gd name="T8" fmla="*/ 96 w 144"/>
                <a:gd name="T9" fmla="*/ 96 h 96"/>
                <a:gd name="T10" fmla="*/ 96 w 144"/>
                <a:gd name="T11" fmla="*/ 0 h 96"/>
                <a:gd name="T12" fmla="*/ 144 w 144"/>
                <a:gd name="T13" fmla="*/ 96 h 96"/>
                <a:gd name="T14" fmla="*/ 144 w 144"/>
                <a:gd name="T15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96">
                  <a:moveTo>
                    <a:pt x="0" y="96"/>
                  </a:moveTo>
                  <a:lnTo>
                    <a:pt x="0" y="0"/>
                  </a:lnTo>
                  <a:lnTo>
                    <a:pt x="48" y="96"/>
                  </a:lnTo>
                  <a:lnTo>
                    <a:pt x="48" y="0"/>
                  </a:lnTo>
                  <a:lnTo>
                    <a:pt x="96" y="96"/>
                  </a:lnTo>
                  <a:lnTo>
                    <a:pt x="96" y="0"/>
                  </a:lnTo>
                  <a:lnTo>
                    <a:pt x="144" y="96"/>
                  </a:lnTo>
                  <a:lnTo>
                    <a:pt x="144" y="0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68" name="Line 76"/>
            <p:cNvSpPr>
              <a:spLocks noChangeShapeType="1"/>
            </p:cNvSpPr>
            <p:nvPr/>
          </p:nvSpPr>
          <p:spPr bwMode="auto">
            <a:xfrm>
              <a:off x="2448" y="2064"/>
              <a:ext cx="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69" name="Line 77"/>
            <p:cNvSpPr>
              <a:spLocks noChangeShapeType="1"/>
            </p:cNvSpPr>
            <p:nvPr/>
          </p:nvSpPr>
          <p:spPr bwMode="auto">
            <a:xfrm>
              <a:off x="2640" y="2064"/>
              <a:ext cx="4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38670" name="Line 78"/>
          <p:cNvSpPr>
            <a:spLocks noChangeShapeType="1"/>
          </p:cNvSpPr>
          <p:nvPr/>
        </p:nvSpPr>
        <p:spPr bwMode="auto">
          <a:xfrm>
            <a:off x="8788801" y="2153805"/>
            <a:ext cx="304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238671" name="Group 79"/>
          <p:cNvGrpSpPr>
            <a:grpSpLocks/>
          </p:cNvGrpSpPr>
          <p:nvPr/>
        </p:nvGrpSpPr>
        <p:grpSpPr bwMode="auto">
          <a:xfrm>
            <a:off x="9017401" y="2458605"/>
            <a:ext cx="152400" cy="304800"/>
            <a:chOff x="3072" y="2064"/>
            <a:chExt cx="96" cy="240"/>
          </a:xfrm>
        </p:grpSpPr>
        <p:sp>
          <p:nvSpPr>
            <p:cNvPr id="238672" name="Freeform 80"/>
            <p:cNvSpPr>
              <a:spLocks/>
            </p:cNvSpPr>
            <p:nvPr/>
          </p:nvSpPr>
          <p:spPr bwMode="auto">
            <a:xfrm>
              <a:off x="3072" y="2112"/>
              <a:ext cx="96" cy="144"/>
            </a:xfrm>
            <a:custGeom>
              <a:avLst/>
              <a:gdLst>
                <a:gd name="T0" fmla="*/ 0 w 96"/>
                <a:gd name="T1" fmla="*/ 0 h 144"/>
                <a:gd name="T2" fmla="*/ 96 w 96"/>
                <a:gd name="T3" fmla="*/ 0 h 144"/>
                <a:gd name="T4" fmla="*/ 0 w 96"/>
                <a:gd name="T5" fmla="*/ 48 h 144"/>
                <a:gd name="T6" fmla="*/ 96 w 96"/>
                <a:gd name="T7" fmla="*/ 48 h 144"/>
                <a:gd name="T8" fmla="*/ 0 w 96"/>
                <a:gd name="T9" fmla="*/ 96 h 144"/>
                <a:gd name="T10" fmla="*/ 96 w 96"/>
                <a:gd name="T11" fmla="*/ 96 h 144"/>
                <a:gd name="T12" fmla="*/ 0 w 96"/>
                <a:gd name="T13" fmla="*/ 144 h 144"/>
                <a:gd name="T14" fmla="*/ 96 w 96"/>
                <a:gd name="T15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144">
                  <a:moveTo>
                    <a:pt x="0" y="0"/>
                  </a:moveTo>
                  <a:lnTo>
                    <a:pt x="96" y="0"/>
                  </a:lnTo>
                  <a:lnTo>
                    <a:pt x="0" y="48"/>
                  </a:lnTo>
                  <a:lnTo>
                    <a:pt x="96" y="48"/>
                  </a:lnTo>
                  <a:lnTo>
                    <a:pt x="0" y="96"/>
                  </a:lnTo>
                  <a:lnTo>
                    <a:pt x="96" y="96"/>
                  </a:lnTo>
                  <a:lnTo>
                    <a:pt x="0" y="144"/>
                  </a:lnTo>
                  <a:lnTo>
                    <a:pt x="96" y="144"/>
                  </a:lnTo>
                </a:path>
              </a:pathLst>
            </a:custGeom>
            <a:noFill/>
            <a:ln w="19050" cmpd="sng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73" name="Line 81"/>
            <p:cNvSpPr>
              <a:spLocks noChangeShapeType="1"/>
            </p:cNvSpPr>
            <p:nvPr/>
          </p:nvSpPr>
          <p:spPr bwMode="auto">
            <a:xfrm>
              <a:off x="3120" y="2064"/>
              <a:ext cx="0" cy="4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38674" name="Line 82"/>
            <p:cNvSpPr>
              <a:spLocks noChangeShapeType="1"/>
            </p:cNvSpPr>
            <p:nvPr/>
          </p:nvSpPr>
          <p:spPr bwMode="auto">
            <a:xfrm>
              <a:off x="3120" y="2256"/>
              <a:ext cx="0" cy="4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238675" name="Line 83"/>
          <p:cNvSpPr>
            <a:spLocks noChangeShapeType="1"/>
          </p:cNvSpPr>
          <p:nvPr/>
        </p:nvSpPr>
        <p:spPr bwMode="auto">
          <a:xfrm>
            <a:off x="9093601" y="21538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76" name="Line 84"/>
          <p:cNvSpPr>
            <a:spLocks noChangeShapeType="1"/>
          </p:cNvSpPr>
          <p:nvPr/>
        </p:nvSpPr>
        <p:spPr bwMode="auto">
          <a:xfrm>
            <a:off x="9093601" y="2763405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77" name="Line 85"/>
          <p:cNvSpPr>
            <a:spLocks noChangeShapeType="1"/>
          </p:cNvSpPr>
          <p:nvPr/>
        </p:nvSpPr>
        <p:spPr bwMode="auto">
          <a:xfrm>
            <a:off x="7264801" y="3068205"/>
            <a:ext cx="18288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38678" name="Text Box 86"/>
          <p:cNvSpPr txBox="1">
            <a:spLocks noChangeArrowheads="1"/>
          </p:cNvSpPr>
          <p:nvPr/>
        </p:nvSpPr>
        <p:spPr bwMode="auto">
          <a:xfrm>
            <a:off x="8179201" y="2458605"/>
            <a:ext cx="4508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4</a:t>
            </a:r>
            <a:r>
              <a:rPr lang="en-US" sz="1600">
                <a:sym typeface="Symbol" pitchFamily="18" charset="2"/>
              </a:rPr>
              <a:t></a:t>
            </a:r>
          </a:p>
        </p:txBody>
      </p:sp>
      <p:sp>
        <p:nvSpPr>
          <p:cNvPr id="238679" name="Text Box 87"/>
          <p:cNvSpPr txBox="1">
            <a:spLocks noChangeArrowheads="1"/>
          </p:cNvSpPr>
          <p:nvPr/>
        </p:nvSpPr>
        <p:spPr bwMode="auto">
          <a:xfrm>
            <a:off x="9093601" y="2458605"/>
            <a:ext cx="4508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2</a:t>
            </a:r>
            <a:r>
              <a:rPr lang="en-US" sz="1600">
                <a:sym typeface="Symbol" pitchFamily="18" charset="2"/>
              </a:rPr>
              <a:t></a:t>
            </a:r>
          </a:p>
        </p:txBody>
      </p:sp>
      <p:sp>
        <p:nvSpPr>
          <p:cNvPr id="238680" name="Text Box 88"/>
          <p:cNvSpPr txBox="1">
            <a:spLocks noChangeArrowheads="1"/>
          </p:cNvSpPr>
          <p:nvPr/>
        </p:nvSpPr>
        <p:spPr bwMode="auto">
          <a:xfrm>
            <a:off x="7493401" y="1772805"/>
            <a:ext cx="4508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2</a:t>
            </a:r>
            <a:r>
              <a:rPr lang="en-US" sz="1600">
                <a:sym typeface="Symbol" pitchFamily="18" charset="2"/>
              </a:rPr>
              <a:t></a:t>
            </a:r>
          </a:p>
        </p:txBody>
      </p:sp>
      <p:sp>
        <p:nvSpPr>
          <p:cNvPr id="238681" name="Text Box 89"/>
          <p:cNvSpPr txBox="1">
            <a:spLocks noChangeArrowheads="1"/>
          </p:cNvSpPr>
          <p:nvPr/>
        </p:nvSpPr>
        <p:spPr bwMode="auto">
          <a:xfrm>
            <a:off x="8026801" y="1823605"/>
            <a:ext cx="388938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600"/>
              <a:t>V</a:t>
            </a:r>
            <a:r>
              <a:rPr lang="en-US" sz="1600" baseline="-25000"/>
              <a:t>A</a:t>
            </a:r>
            <a:endParaRPr lang="en-US" sz="1600" baseline="-25000">
              <a:sym typeface="Symbol" pitchFamily="18" charset="2"/>
            </a:endParaRPr>
          </a:p>
        </p:txBody>
      </p:sp>
      <p:sp>
        <p:nvSpPr>
          <p:cNvPr id="238682" name="Text Box 90"/>
          <p:cNvSpPr txBox="1">
            <a:spLocks noChangeArrowheads="1"/>
          </p:cNvSpPr>
          <p:nvPr/>
        </p:nvSpPr>
        <p:spPr bwMode="auto">
          <a:xfrm>
            <a:off x="1981200" y="1184580"/>
            <a:ext cx="76200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57150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sz="2000" dirty="0">
                <a:latin typeface="Tahoma" pitchFamily="34" charset="0"/>
              </a:rPr>
              <a:t>Compute V</a:t>
            </a:r>
            <a:r>
              <a:rPr lang="en-US" sz="2000" baseline="-25000" dirty="0">
                <a:latin typeface="Tahoma" pitchFamily="34" charset="0"/>
              </a:rPr>
              <a:t>A</a:t>
            </a:r>
            <a:r>
              <a:rPr lang="en-US" sz="2000" dirty="0">
                <a:latin typeface="Tahoma" pitchFamily="34" charset="0"/>
              </a:rPr>
              <a:t> and V</a:t>
            </a:r>
            <a:r>
              <a:rPr lang="en-US" sz="2000" baseline="-25000" dirty="0">
                <a:latin typeface="Tahoma" pitchFamily="34" charset="0"/>
              </a:rPr>
              <a:t>B</a:t>
            </a:r>
            <a:r>
              <a:rPr lang="en-US" sz="2000" dirty="0">
                <a:latin typeface="Tahoma" pitchFamily="34" charset="0"/>
              </a:rPr>
              <a:t> for V</a:t>
            </a:r>
            <a:r>
              <a:rPr lang="en-US" sz="2000" baseline="-25000" dirty="0">
                <a:latin typeface="Tahoma" pitchFamily="34" charset="0"/>
              </a:rPr>
              <a:t>s</a:t>
            </a:r>
            <a:r>
              <a:rPr lang="en-US" sz="2000" dirty="0">
                <a:latin typeface="Tahoma" pitchFamily="34" charset="0"/>
              </a:rPr>
              <a:t> = 6V and V</a:t>
            </a:r>
            <a:r>
              <a:rPr lang="en-US" sz="2000" baseline="-25000" dirty="0">
                <a:latin typeface="Tahoma" pitchFamily="34" charset="0"/>
              </a:rPr>
              <a:t>s</a:t>
            </a:r>
            <a:r>
              <a:rPr lang="en-US" sz="2000" dirty="0">
                <a:latin typeface="Tahoma" pitchFamily="34" charset="0"/>
              </a:rPr>
              <a:t> = 12V. </a:t>
            </a:r>
          </a:p>
          <a:p>
            <a:r>
              <a:rPr lang="en-US" sz="2000" dirty="0">
                <a:latin typeface="Tahoma" pitchFamily="34" charset="0"/>
              </a:rPr>
              <a:t>Comment on the result.</a:t>
            </a:r>
          </a:p>
        </p:txBody>
      </p:sp>
      <p:sp>
        <p:nvSpPr>
          <p:cNvPr id="59" name="Text Box 11">
            <a:extLst>
              <a:ext uri="{FF2B5EF4-FFF2-40B4-BE49-F238E27FC236}">
                <a16:creationId xmlns:a16="http://schemas.microsoft.com/office/drawing/2014/main" id="{8334FFD8-C8F2-4CEF-84EF-994116A28E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457200"/>
            <a:ext cx="50087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4.2 KCL</a:t>
            </a:r>
          </a:p>
        </p:txBody>
      </p:sp>
    </p:spTree>
    <p:extLst>
      <p:ext uri="{BB962C8B-B14F-4D97-AF65-F5344CB8AC3E}">
        <p14:creationId xmlns:p14="http://schemas.microsoft.com/office/powerpoint/2010/main" val="2428964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D34B385-CE90-7D46-8238-7BD7AB1F8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900" y="2393949"/>
            <a:ext cx="3943350" cy="376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67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7850" y="476296"/>
            <a:ext cx="78281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sz="2800" b="1" dirty="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ELEC1100 ROADMAP</a:t>
            </a:r>
          </a:p>
        </p:txBody>
      </p:sp>
      <p:sp>
        <p:nvSpPr>
          <p:cNvPr id="30" name="Rectangle 4">
            <a:extLst>
              <a:ext uri="{FF2B5EF4-FFF2-40B4-BE49-F238E27FC236}">
                <a16:creationId xmlns:a16="http://schemas.microsoft.com/office/drawing/2014/main" id="{B1B87D84-D822-EF4E-BC5B-36D287D18A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8422" y="1673853"/>
            <a:ext cx="2457450" cy="378013"/>
          </a:xfrm>
          <a:prstGeom prst="rect">
            <a:avLst/>
          </a:prstGeom>
          <a:gradFill>
            <a:gsLst>
              <a:gs pos="3000">
                <a:srgbClr val="ED7D31">
                  <a:lumMod val="40000"/>
                  <a:lumOff val="60000"/>
                </a:srgbClr>
              </a:gs>
              <a:gs pos="74000">
                <a:srgbClr val="ED7D31">
                  <a:lumMod val="60000"/>
                  <a:lumOff val="40000"/>
                </a:srgbClr>
              </a:gs>
              <a:gs pos="100000">
                <a:srgbClr val="ED7D31">
                  <a:lumMod val="75000"/>
                </a:srgbClr>
              </a:gs>
            </a:gsLst>
            <a:path path="circle">
              <a:fillToRect l="50000" t="-80000" r="50000" b="180000"/>
            </a:path>
          </a:gra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 wrap="none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Robot System</a:t>
            </a:r>
          </a:p>
        </p:txBody>
      </p:sp>
      <p:sp>
        <p:nvSpPr>
          <p:cNvPr id="31" name="Text Box 6">
            <a:extLst>
              <a:ext uri="{FF2B5EF4-FFF2-40B4-BE49-F238E27FC236}">
                <a16:creationId xmlns:a16="http://schemas.microsoft.com/office/drawing/2014/main" id="{6FB1EFE0-18A1-354F-AD10-57CBFD81FE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18977" y="1377733"/>
            <a:ext cx="81304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r>
              <a:rPr kumimoji="0" lang="en-US" sz="1800" b="0" dirty="0">
                <a:solidFill>
                  <a:srgbClr val="2448B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Inputs</a:t>
            </a:r>
          </a:p>
        </p:txBody>
      </p:sp>
      <p:sp>
        <p:nvSpPr>
          <p:cNvPr id="32" name="Text Box 8">
            <a:extLst>
              <a:ext uri="{FF2B5EF4-FFF2-40B4-BE49-F238E27FC236}">
                <a16:creationId xmlns:a16="http://schemas.microsoft.com/office/drawing/2014/main" id="{099F6842-D877-7D43-85D4-66AE690DA5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4595" y="1377733"/>
            <a:ext cx="94128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r>
              <a:rPr kumimoji="0" lang="en-US" sz="1800" b="0" dirty="0">
                <a:solidFill>
                  <a:srgbClr val="2448B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Actions</a:t>
            </a:r>
          </a:p>
        </p:txBody>
      </p:sp>
      <p:sp>
        <p:nvSpPr>
          <p:cNvPr id="33" name="Line 9">
            <a:extLst>
              <a:ext uri="{FF2B5EF4-FFF2-40B4-BE49-F238E27FC236}">
                <a16:creationId xmlns:a16="http://schemas.microsoft.com/office/drawing/2014/main" id="{AC8FA5AE-2910-2D46-BBE7-ECC2AAEC2F0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293554" y="2081725"/>
            <a:ext cx="1752166" cy="296880"/>
          </a:xfrm>
          <a:prstGeom prst="line">
            <a:avLst/>
          </a:prstGeom>
          <a:noFill/>
          <a:ln w="28575">
            <a:solidFill>
              <a:srgbClr val="9437FF"/>
            </a:solidFill>
            <a:round/>
            <a:headEnd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endParaRPr kumimoji="0" lang="en-US" sz="1800" b="0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4" name="Rectangle 11">
            <a:extLst>
              <a:ext uri="{FF2B5EF4-FFF2-40B4-BE49-F238E27FC236}">
                <a16:creationId xmlns:a16="http://schemas.microsoft.com/office/drawing/2014/main" id="{7FC42B01-1D2C-7048-88A6-BB96C6D007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0097" y="2442475"/>
            <a:ext cx="2950807" cy="750011"/>
          </a:xfrm>
          <a:prstGeom prst="rect">
            <a:avLst/>
          </a:prstGeom>
          <a:gradFill>
            <a:gsLst>
              <a:gs pos="3000">
                <a:srgbClr val="4472C4">
                  <a:lumMod val="75000"/>
                </a:srgbClr>
              </a:gs>
              <a:gs pos="77000">
                <a:srgbClr val="4472C4">
                  <a:lumMod val="40000"/>
                  <a:lumOff val="60000"/>
                </a:srgbClr>
              </a:gs>
              <a:gs pos="100000">
                <a:srgbClr val="4472C4">
                  <a:lumMod val="75000"/>
                </a:srgbClr>
              </a:gs>
            </a:gsLst>
            <a:path path="circle">
              <a:fillToRect l="50000" t="-80000" r="50000" b="180000"/>
            </a:path>
          </a:gra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 wrap="none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Electronic sub-system</a:t>
            </a:r>
          </a:p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Analog + Digital</a:t>
            </a:r>
          </a:p>
        </p:txBody>
      </p:sp>
      <p:sp>
        <p:nvSpPr>
          <p:cNvPr id="35" name="Text Box 15">
            <a:extLst>
              <a:ext uri="{FF2B5EF4-FFF2-40B4-BE49-F238E27FC236}">
                <a16:creationId xmlns:a16="http://schemas.microsoft.com/office/drawing/2014/main" id="{EBC72016-4544-DE4C-8731-B55CDD382C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430" y="2280433"/>
            <a:ext cx="812368" cy="369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r>
              <a:rPr kumimoji="0" lang="en-US" sz="1800" b="0" dirty="0">
                <a:solidFill>
                  <a:srgbClr val="2448B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Inputs</a:t>
            </a:r>
          </a:p>
        </p:txBody>
      </p:sp>
      <p:sp>
        <p:nvSpPr>
          <p:cNvPr id="36" name="Line 10">
            <a:extLst>
              <a:ext uri="{FF2B5EF4-FFF2-40B4-BE49-F238E27FC236}">
                <a16:creationId xmlns:a16="http://schemas.microsoft.com/office/drawing/2014/main" id="{052B1CF4-DC89-6A41-94BB-2E1FE788D083}"/>
              </a:ext>
            </a:extLst>
          </p:cNvPr>
          <p:cNvSpPr>
            <a:spLocks noChangeShapeType="1"/>
          </p:cNvSpPr>
          <p:nvPr/>
        </p:nvSpPr>
        <p:spPr bwMode="auto">
          <a:xfrm>
            <a:off x="5523360" y="2072503"/>
            <a:ext cx="1555750" cy="306388"/>
          </a:xfrm>
          <a:prstGeom prst="line">
            <a:avLst/>
          </a:prstGeom>
          <a:noFill/>
          <a:ln w="28575">
            <a:solidFill>
              <a:srgbClr val="9437FF"/>
            </a:solidFill>
            <a:round/>
            <a:headEnd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endParaRPr kumimoji="0" lang="en-US" sz="1800" b="0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7" name="Rectangle 12">
            <a:extLst>
              <a:ext uri="{FF2B5EF4-FFF2-40B4-BE49-F238E27FC236}">
                <a16:creationId xmlns:a16="http://schemas.microsoft.com/office/drawing/2014/main" id="{D996B2E0-6D9B-2D4F-BBEF-975C3C9A2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4198" y="2432866"/>
            <a:ext cx="2459038" cy="755714"/>
          </a:xfrm>
          <a:prstGeom prst="rect">
            <a:avLst/>
          </a:prstGeom>
          <a:gradFill>
            <a:gsLst>
              <a:gs pos="3000">
                <a:srgbClr val="E7E6E6">
                  <a:lumMod val="25000"/>
                </a:srgbClr>
              </a:gs>
              <a:gs pos="77000">
                <a:sysClr val="window" lastClr="FFFFFF">
                  <a:lumMod val="75000"/>
                </a:sysClr>
              </a:gs>
              <a:gs pos="100000">
                <a:srgbClr val="E7E6E6">
                  <a:lumMod val="25000"/>
                </a:srgbClr>
              </a:gs>
            </a:gsLst>
            <a:path path="circle">
              <a:fillToRect l="50000" t="-80000" r="50000" b="180000"/>
            </a:path>
          </a:gra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 wrap="none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Mechanical </a:t>
            </a:r>
          </a:p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Sub-system</a:t>
            </a:r>
          </a:p>
        </p:txBody>
      </p:sp>
      <p:sp>
        <p:nvSpPr>
          <p:cNvPr id="38" name="Text Box 17">
            <a:extLst>
              <a:ext uri="{FF2B5EF4-FFF2-40B4-BE49-F238E27FC236}">
                <a16:creationId xmlns:a16="http://schemas.microsoft.com/office/drawing/2014/main" id="{0466328F-3498-DE43-91B7-4F359EE351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860" y="2291578"/>
            <a:ext cx="941388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r>
              <a:rPr kumimoji="0" lang="en-US" sz="1800" b="0" dirty="0">
                <a:solidFill>
                  <a:srgbClr val="2448B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Actions</a:t>
            </a:r>
          </a:p>
        </p:txBody>
      </p:sp>
      <p:sp>
        <p:nvSpPr>
          <p:cNvPr id="39" name="Line 9">
            <a:extLst>
              <a:ext uri="{FF2B5EF4-FFF2-40B4-BE49-F238E27FC236}">
                <a16:creationId xmlns:a16="http://schemas.microsoft.com/office/drawing/2014/main" id="{15D56FEE-1BD0-3E49-B993-0FA0338673E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85600" y="3193092"/>
            <a:ext cx="625205" cy="377309"/>
          </a:xfrm>
          <a:prstGeom prst="line">
            <a:avLst/>
          </a:prstGeom>
          <a:noFill/>
          <a:ln w="28575">
            <a:solidFill>
              <a:srgbClr val="9437FF"/>
            </a:solidFill>
            <a:round/>
            <a:headEnd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endParaRPr kumimoji="0" lang="en-US" sz="1800" b="0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0" name="Rectangle 11">
            <a:extLst>
              <a:ext uri="{FF2B5EF4-FFF2-40B4-BE49-F238E27FC236}">
                <a16:creationId xmlns:a16="http://schemas.microsoft.com/office/drawing/2014/main" id="{2C95D535-69F1-9746-A424-59A11421E8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5001" y="3583412"/>
            <a:ext cx="1521199" cy="767282"/>
          </a:xfrm>
          <a:prstGeom prst="rect">
            <a:avLst/>
          </a:prstGeom>
          <a:gradFill>
            <a:gsLst>
              <a:gs pos="3000">
                <a:srgbClr val="70AD47">
                  <a:lumMod val="40000"/>
                  <a:lumOff val="60000"/>
                </a:srgbClr>
              </a:gs>
              <a:gs pos="74000">
                <a:srgbClr val="70AD47">
                  <a:lumMod val="60000"/>
                  <a:lumOff val="40000"/>
                </a:srgbClr>
              </a:gs>
              <a:gs pos="100000">
                <a:srgbClr val="70AD47">
                  <a:lumMod val="75000"/>
                </a:srgbClr>
              </a:gs>
            </a:gsLst>
            <a:path path="circle">
              <a:fillToRect l="50000" t="-80000" r="50000" b="180000"/>
            </a:path>
          </a:gra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 wrap="none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Sensor </a:t>
            </a:r>
          </a:p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Sub-system</a:t>
            </a:r>
          </a:p>
        </p:txBody>
      </p:sp>
      <p:sp>
        <p:nvSpPr>
          <p:cNvPr id="45" name="Line 14">
            <a:extLst>
              <a:ext uri="{FF2B5EF4-FFF2-40B4-BE49-F238E27FC236}">
                <a16:creationId xmlns:a16="http://schemas.microsoft.com/office/drawing/2014/main" id="{EA8AE71F-AD8D-914F-B655-F3CF0E4C37BA}"/>
              </a:ext>
            </a:extLst>
          </p:cNvPr>
          <p:cNvSpPr>
            <a:spLocks noChangeShapeType="1"/>
          </p:cNvSpPr>
          <p:nvPr/>
        </p:nvSpPr>
        <p:spPr bwMode="auto">
          <a:xfrm>
            <a:off x="4001927" y="3216698"/>
            <a:ext cx="537596" cy="366714"/>
          </a:xfrm>
          <a:prstGeom prst="line">
            <a:avLst/>
          </a:prstGeom>
          <a:noFill/>
          <a:ln w="28575">
            <a:solidFill>
              <a:srgbClr val="9437FF"/>
            </a:solidFill>
            <a:round/>
            <a:headEnd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endParaRPr kumimoji="0" lang="en-US" sz="1800" b="0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9" name="Text Box 15">
            <a:extLst>
              <a:ext uri="{FF2B5EF4-FFF2-40B4-BE49-F238E27FC236}">
                <a16:creationId xmlns:a16="http://schemas.microsoft.com/office/drawing/2014/main" id="{7B63A2D5-88B9-F842-B454-C2639ACE85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274" y="3433198"/>
            <a:ext cx="955727" cy="369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r>
              <a:rPr kumimoji="0" lang="en-US" sz="1800" b="0" dirty="0">
                <a:solidFill>
                  <a:srgbClr val="2448B5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Inputs</a:t>
            </a:r>
          </a:p>
        </p:txBody>
      </p:sp>
      <p:sp>
        <p:nvSpPr>
          <p:cNvPr id="53" name="Line 10">
            <a:extLst>
              <a:ext uri="{FF2B5EF4-FFF2-40B4-BE49-F238E27FC236}">
                <a16:creationId xmlns:a16="http://schemas.microsoft.com/office/drawing/2014/main" id="{64FBCFFE-43F2-E545-A0F3-280EB82F23DF}"/>
              </a:ext>
            </a:extLst>
          </p:cNvPr>
          <p:cNvSpPr>
            <a:spLocks noChangeShapeType="1"/>
          </p:cNvSpPr>
          <p:nvPr/>
        </p:nvSpPr>
        <p:spPr bwMode="auto">
          <a:xfrm>
            <a:off x="4813583" y="3188581"/>
            <a:ext cx="1646415" cy="371152"/>
          </a:xfrm>
          <a:prstGeom prst="line">
            <a:avLst/>
          </a:prstGeom>
          <a:noFill/>
          <a:ln w="28575">
            <a:solidFill>
              <a:srgbClr val="9437FF"/>
            </a:solidFill>
            <a:round/>
            <a:headEnd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defTabSz="804565" fontAlgn="auto">
              <a:spcBef>
                <a:spcPts val="0"/>
              </a:spcBef>
              <a:spcAft>
                <a:spcPts val="0"/>
              </a:spcAft>
            </a:pPr>
            <a:endParaRPr kumimoji="0" lang="en-US" sz="1800" b="0">
              <a:solidFill>
                <a:srgbClr val="0000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8" name="Rectangle 12">
            <a:extLst>
              <a:ext uri="{FF2B5EF4-FFF2-40B4-BE49-F238E27FC236}">
                <a16:creationId xmlns:a16="http://schemas.microsoft.com/office/drawing/2014/main" id="{DB1DD728-F7DA-A441-821F-05574B382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8998" y="3583544"/>
            <a:ext cx="1695450" cy="767150"/>
          </a:xfrm>
          <a:prstGeom prst="rect">
            <a:avLst/>
          </a:prstGeom>
          <a:gradFill>
            <a:gsLst>
              <a:gs pos="3000">
                <a:srgbClr val="70AD47">
                  <a:lumMod val="40000"/>
                  <a:lumOff val="60000"/>
                </a:srgbClr>
              </a:gs>
              <a:gs pos="74000">
                <a:srgbClr val="70AD47">
                  <a:lumMod val="60000"/>
                  <a:lumOff val="40000"/>
                </a:srgbClr>
              </a:gs>
              <a:gs pos="100000">
                <a:srgbClr val="70AD47">
                  <a:lumMod val="75000"/>
                </a:srgbClr>
              </a:gs>
            </a:gsLst>
            <a:path path="circle">
              <a:fillToRect l="50000" t="-80000" r="50000" b="180000"/>
            </a:path>
          </a:gra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 wrap="none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Power</a:t>
            </a:r>
          </a:p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Sub-system</a:t>
            </a:r>
          </a:p>
        </p:txBody>
      </p:sp>
      <p:sp>
        <p:nvSpPr>
          <p:cNvPr id="62" name="Rectangle 11">
            <a:extLst>
              <a:ext uri="{FF2B5EF4-FFF2-40B4-BE49-F238E27FC236}">
                <a16:creationId xmlns:a16="http://schemas.microsoft.com/office/drawing/2014/main" id="{79CF7A86-4FC2-4D4E-BBF6-D095C81D4F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827" y="3583945"/>
            <a:ext cx="1521198" cy="766749"/>
          </a:xfrm>
          <a:prstGeom prst="rect">
            <a:avLst/>
          </a:prstGeom>
          <a:gradFill>
            <a:gsLst>
              <a:gs pos="3000">
                <a:srgbClr val="70AD47">
                  <a:lumMod val="40000"/>
                  <a:lumOff val="60000"/>
                </a:srgbClr>
              </a:gs>
              <a:gs pos="74000">
                <a:srgbClr val="70AD47">
                  <a:lumMod val="60000"/>
                  <a:lumOff val="40000"/>
                </a:srgbClr>
              </a:gs>
              <a:gs pos="100000">
                <a:srgbClr val="70AD47">
                  <a:lumMod val="75000"/>
                </a:srgbClr>
              </a:gs>
            </a:gsLst>
            <a:path path="circle">
              <a:fillToRect l="50000" t="-80000" r="50000" b="180000"/>
            </a:path>
          </a:gra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</p:spPr>
        <p:txBody>
          <a:bodyPr wrap="none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Control </a:t>
            </a:r>
          </a:p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Logic</a:t>
            </a:r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5F063CA0-C1C6-F848-8B6B-BC007AD6C589}"/>
              </a:ext>
            </a:extLst>
          </p:cNvPr>
          <p:cNvSpPr/>
          <p:nvPr/>
        </p:nvSpPr>
        <p:spPr>
          <a:xfrm>
            <a:off x="3195865" y="1795341"/>
            <a:ext cx="847868" cy="115793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6" name="Right Arrow 75">
            <a:extLst>
              <a:ext uri="{FF2B5EF4-FFF2-40B4-BE49-F238E27FC236}">
                <a16:creationId xmlns:a16="http://schemas.microsoft.com/office/drawing/2014/main" id="{B2ED8293-D5F6-5249-93BA-A4CD498325B3}"/>
              </a:ext>
            </a:extLst>
          </p:cNvPr>
          <p:cNvSpPr/>
          <p:nvPr/>
        </p:nvSpPr>
        <p:spPr>
          <a:xfrm>
            <a:off x="6642849" y="1795341"/>
            <a:ext cx="875897" cy="115793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2F560876-0398-1D44-B7E9-96750DE82699}"/>
              </a:ext>
            </a:extLst>
          </p:cNvPr>
          <p:cNvSpPr/>
          <p:nvPr/>
        </p:nvSpPr>
        <p:spPr>
          <a:xfrm>
            <a:off x="1083986" y="2675007"/>
            <a:ext cx="713432" cy="115793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8" name="Right Arrow 77">
            <a:extLst>
              <a:ext uri="{FF2B5EF4-FFF2-40B4-BE49-F238E27FC236}">
                <a16:creationId xmlns:a16="http://schemas.microsoft.com/office/drawing/2014/main" id="{A96D9EC1-1515-DE49-8C42-712411FFDB6C}"/>
              </a:ext>
            </a:extLst>
          </p:cNvPr>
          <p:cNvSpPr/>
          <p:nvPr/>
        </p:nvSpPr>
        <p:spPr>
          <a:xfrm>
            <a:off x="4816202" y="2688828"/>
            <a:ext cx="968995" cy="101972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9" name="Right Arrow 78">
            <a:extLst>
              <a:ext uri="{FF2B5EF4-FFF2-40B4-BE49-F238E27FC236}">
                <a16:creationId xmlns:a16="http://schemas.microsoft.com/office/drawing/2014/main" id="{D03CC5E0-EB6F-0147-A8F7-59CEBAC32DB9}"/>
              </a:ext>
            </a:extLst>
          </p:cNvPr>
          <p:cNvSpPr/>
          <p:nvPr/>
        </p:nvSpPr>
        <p:spPr>
          <a:xfrm>
            <a:off x="8441377" y="2684414"/>
            <a:ext cx="728369" cy="120207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0" name="Right Arrow 79">
            <a:extLst>
              <a:ext uri="{FF2B5EF4-FFF2-40B4-BE49-F238E27FC236}">
                <a16:creationId xmlns:a16="http://schemas.microsoft.com/office/drawing/2014/main" id="{BFA88DFA-CB39-6941-97C6-7AA8C65D8CD7}"/>
              </a:ext>
            </a:extLst>
          </p:cNvPr>
          <p:cNvSpPr/>
          <p:nvPr/>
        </p:nvSpPr>
        <p:spPr>
          <a:xfrm>
            <a:off x="735105" y="3851211"/>
            <a:ext cx="765443" cy="115793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1" name="Right Arrow 80">
            <a:extLst>
              <a:ext uri="{FF2B5EF4-FFF2-40B4-BE49-F238E27FC236}">
                <a16:creationId xmlns:a16="http://schemas.microsoft.com/office/drawing/2014/main" id="{6B2133EB-9016-5F49-A09F-4DDCF9F484C8}"/>
              </a:ext>
            </a:extLst>
          </p:cNvPr>
          <p:cNvSpPr/>
          <p:nvPr/>
        </p:nvSpPr>
        <p:spPr>
          <a:xfrm>
            <a:off x="3055275" y="3825351"/>
            <a:ext cx="724551" cy="115793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2" name="Right Arrow 81">
            <a:extLst>
              <a:ext uri="{FF2B5EF4-FFF2-40B4-BE49-F238E27FC236}">
                <a16:creationId xmlns:a16="http://schemas.microsoft.com/office/drawing/2014/main" id="{2875F61D-46B4-594F-B96A-F3B6E8D36A11}"/>
              </a:ext>
            </a:extLst>
          </p:cNvPr>
          <p:cNvSpPr/>
          <p:nvPr/>
        </p:nvSpPr>
        <p:spPr>
          <a:xfrm>
            <a:off x="5322696" y="3835723"/>
            <a:ext cx="724551" cy="115793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83" name="Right Arrow 82">
            <a:extLst>
              <a:ext uri="{FF2B5EF4-FFF2-40B4-BE49-F238E27FC236}">
                <a16:creationId xmlns:a16="http://schemas.microsoft.com/office/drawing/2014/main" id="{BF0F0EAE-E1FC-814A-8E04-8D071ECD60A4}"/>
              </a:ext>
            </a:extLst>
          </p:cNvPr>
          <p:cNvSpPr/>
          <p:nvPr/>
        </p:nvSpPr>
        <p:spPr>
          <a:xfrm rot="20149538">
            <a:off x="6833274" y="3336283"/>
            <a:ext cx="724551" cy="115793"/>
          </a:xfrm>
          <a:prstGeom prst="rightArrow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804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861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7850" y="476296"/>
            <a:ext cx="78281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TW" sz="2800" b="1" dirty="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What we have done?</a:t>
            </a:r>
          </a:p>
        </p:txBody>
      </p:sp>
    </p:spTree>
    <p:extLst>
      <p:ext uri="{BB962C8B-B14F-4D97-AF65-F5344CB8AC3E}">
        <p14:creationId xmlns:p14="http://schemas.microsoft.com/office/powerpoint/2010/main" val="2172221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902" y="1143000"/>
            <a:ext cx="7109098" cy="4865529"/>
          </a:xfrm>
          <a:prstGeom prst="rect">
            <a:avLst/>
          </a:prstGeom>
        </p:spPr>
      </p:pic>
      <p:sp>
        <p:nvSpPr>
          <p:cNvPr id="24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7850" y="476296"/>
            <a:ext cx="78281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1. PWM Generation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902" y="1143000"/>
            <a:ext cx="7109098" cy="4865529"/>
          </a:xfrm>
          <a:prstGeom prst="rect">
            <a:avLst/>
          </a:prstGeom>
        </p:spPr>
      </p:pic>
      <p:sp>
        <p:nvSpPr>
          <p:cNvPr id="24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7850" y="476296"/>
            <a:ext cx="78281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If we change the frequency of NE555, </a:t>
            </a:r>
          </a:p>
        </p:txBody>
      </p:sp>
    </p:spTree>
    <p:extLst>
      <p:ext uri="{BB962C8B-B14F-4D97-AF65-F5344CB8AC3E}">
        <p14:creationId xmlns:p14="http://schemas.microsoft.com/office/powerpoint/2010/main" val="2621651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902" y="1143000"/>
            <a:ext cx="7109098" cy="4865529"/>
          </a:xfrm>
          <a:prstGeom prst="rect">
            <a:avLst/>
          </a:prstGeom>
        </p:spPr>
      </p:pic>
      <p:sp>
        <p:nvSpPr>
          <p:cNvPr id="24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7850" y="476296"/>
            <a:ext cx="78281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What if we use pin 5/6?</a:t>
            </a:r>
          </a:p>
        </p:txBody>
      </p:sp>
    </p:spTree>
    <p:extLst>
      <p:ext uri="{BB962C8B-B14F-4D97-AF65-F5344CB8AC3E}">
        <p14:creationId xmlns:p14="http://schemas.microsoft.com/office/powerpoint/2010/main" val="382713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902" y="1143000"/>
            <a:ext cx="7109098" cy="4865529"/>
          </a:xfrm>
          <a:prstGeom prst="rect">
            <a:avLst/>
          </a:prstGeom>
        </p:spPr>
      </p:pic>
      <p:sp>
        <p:nvSpPr>
          <p:cNvPr id="24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7850" y="476296"/>
            <a:ext cx="782815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Why do we need the resistors?</a:t>
            </a:r>
          </a:p>
        </p:txBody>
      </p:sp>
    </p:spTree>
    <p:extLst>
      <p:ext uri="{BB962C8B-B14F-4D97-AF65-F5344CB8AC3E}">
        <p14:creationId xmlns:p14="http://schemas.microsoft.com/office/powerpoint/2010/main" val="4246923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Rectangle 30"/>
          <p:cNvSpPr>
            <a:spLocks noChangeArrowheads="1"/>
          </p:cNvSpPr>
          <p:nvPr/>
        </p:nvSpPr>
        <p:spPr bwMode="auto">
          <a:xfrm>
            <a:off x="2113358" y="1219200"/>
            <a:ext cx="1828800" cy="22098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2000">
              <a:solidFill>
                <a:srgbClr val="800000"/>
              </a:solidFill>
            </a:endParaRPr>
          </a:p>
        </p:txBody>
      </p:sp>
      <p:sp>
        <p:nvSpPr>
          <p:cNvPr id="48133" name="Line 31"/>
          <p:cNvSpPr>
            <a:spLocks noChangeShapeType="1"/>
          </p:cNvSpPr>
          <p:nvPr/>
        </p:nvSpPr>
        <p:spPr bwMode="auto">
          <a:xfrm>
            <a:off x="2494358" y="1524000"/>
            <a:ext cx="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4" name="Line 32"/>
          <p:cNvSpPr>
            <a:spLocks noChangeShapeType="1"/>
          </p:cNvSpPr>
          <p:nvPr/>
        </p:nvSpPr>
        <p:spPr bwMode="auto">
          <a:xfrm>
            <a:off x="2494358" y="2438400"/>
            <a:ext cx="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5" name="Line 33"/>
          <p:cNvSpPr>
            <a:spLocks noChangeShapeType="1"/>
          </p:cNvSpPr>
          <p:nvPr/>
        </p:nvSpPr>
        <p:spPr bwMode="auto">
          <a:xfrm>
            <a:off x="2189558" y="2286000"/>
            <a:ext cx="609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6" name="Line 34"/>
          <p:cNvSpPr>
            <a:spLocks noChangeShapeType="1"/>
          </p:cNvSpPr>
          <p:nvPr/>
        </p:nvSpPr>
        <p:spPr bwMode="auto">
          <a:xfrm>
            <a:off x="2341958" y="2438400"/>
            <a:ext cx="3048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7" name="Text Box 36"/>
          <p:cNvSpPr txBox="1">
            <a:spLocks noChangeArrowheads="1"/>
          </p:cNvSpPr>
          <p:nvPr/>
        </p:nvSpPr>
        <p:spPr bwMode="auto">
          <a:xfrm>
            <a:off x="4010421" y="3130550"/>
            <a:ext cx="2698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2000" b="0">
                <a:solidFill>
                  <a:srgbClr val="800000"/>
                </a:solidFill>
                <a:ea typeface="新細明體" pitchFamily="18" charset="-120"/>
              </a:rPr>
              <a:t>-</a:t>
            </a:r>
          </a:p>
        </p:txBody>
      </p:sp>
      <p:sp>
        <p:nvSpPr>
          <p:cNvPr id="48138" name="Freeform 37"/>
          <p:cNvSpPr>
            <a:spLocks/>
          </p:cNvSpPr>
          <p:nvPr/>
        </p:nvSpPr>
        <p:spPr bwMode="auto">
          <a:xfrm>
            <a:off x="2494358" y="1371600"/>
            <a:ext cx="1470024" cy="304800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Box 38"/>
          <p:cNvSpPr txBox="1">
            <a:spLocks noChangeArrowheads="1"/>
          </p:cNvSpPr>
          <p:nvPr/>
        </p:nvSpPr>
        <p:spPr bwMode="auto">
          <a:xfrm>
            <a:off x="3180158" y="1676400"/>
            <a:ext cx="479425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000" b="0" i="1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R</a:t>
            </a:r>
            <a:r>
              <a:rPr lang="en-US" altLang="zh-TW" sz="2000" b="0" i="1" baseline="-25000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S</a:t>
            </a:r>
          </a:p>
        </p:txBody>
      </p:sp>
      <p:sp>
        <p:nvSpPr>
          <p:cNvPr id="48140" name="Line 48"/>
          <p:cNvSpPr>
            <a:spLocks noChangeShapeType="1"/>
          </p:cNvSpPr>
          <p:nvPr/>
        </p:nvSpPr>
        <p:spPr bwMode="auto">
          <a:xfrm>
            <a:off x="2494358" y="3200400"/>
            <a:ext cx="283964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41" name="Line 49"/>
          <p:cNvSpPr>
            <a:spLocks noChangeShapeType="1"/>
          </p:cNvSpPr>
          <p:nvPr/>
        </p:nvSpPr>
        <p:spPr bwMode="auto">
          <a:xfrm>
            <a:off x="2494358" y="2819400"/>
            <a:ext cx="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Box 53"/>
          <p:cNvSpPr txBox="1">
            <a:spLocks noChangeArrowheads="1"/>
          </p:cNvSpPr>
          <p:nvPr/>
        </p:nvSpPr>
        <p:spPr bwMode="auto">
          <a:xfrm>
            <a:off x="5389958" y="2667000"/>
            <a:ext cx="48895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000" b="0" i="1">
                <a:solidFill>
                  <a:srgbClr val="800000"/>
                </a:solidFill>
                <a:latin typeface="+mn-lt"/>
                <a:ea typeface="新細明體" charset="0"/>
                <a:cs typeface="新細明體" charset="0"/>
              </a:rPr>
              <a:t>R</a:t>
            </a:r>
            <a:r>
              <a:rPr lang="en-US" altLang="zh-TW" sz="2000" b="0" i="1" baseline="-25000">
                <a:solidFill>
                  <a:srgbClr val="800000"/>
                </a:solidFill>
                <a:latin typeface="+mn-lt"/>
                <a:ea typeface="新細明體" charset="0"/>
                <a:cs typeface="新細明體" charset="0"/>
              </a:rPr>
              <a:t>L</a:t>
            </a:r>
          </a:p>
        </p:txBody>
      </p:sp>
      <p:sp>
        <p:nvSpPr>
          <p:cNvPr id="22" name="Text Box 38"/>
          <p:cNvSpPr txBox="1">
            <a:spLocks noChangeArrowheads="1"/>
          </p:cNvSpPr>
          <p:nvPr/>
        </p:nvSpPr>
        <p:spPr bwMode="auto">
          <a:xfrm>
            <a:off x="1611709" y="2076450"/>
            <a:ext cx="479425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000" b="0" i="1" dirty="0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V</a:t>
            </a:r>
            <a:r>
              <a:rPr lang="en-US" altLang="zh-TW" sz="2000" b="0" i="1" baseline="-25000" dirty="0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S</a:t>
            </a:r>
          </a:p>
        </p:txBody>
      </p:sp>
      <p:sp>
        <p:nvSpPr>
          <p:cNvPr id="48146" name="AutoShape 12"/>
          <p:cNvSpPr>
            <a:spLocks noChangeArrowheads="1"/>
          </p:cNvSpPr>
          <p:nvPr/>
        </p:nvSpPr>
        <p:spPr bwMode="auto">
          <a:xfrm flipH="1">
            <a:off x="4318396" y="2252663"/>
            <a:ext cx="254000" cy="203200"/>
          </a:xfrm>
          <a:prstGeom prst="triangle">
            <a:avLst>
              <a:gd name="adj" fmla="val 50000"/>
            </a:avLst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anchor="ctr"/>
          <a:lstStyle/>
          <a:p>
            <a:endParaRPr lang="en-US" sz="1800">
              <a:latin typeface="Arial" charset="0"/>
              <a:ea typeface="MS PGothic" pitchFamily="34" charset="-128"/>
            </a:endParaRPr>
          </a:p>
        </p:txBody>
      </p:sp>
      <p:sp>
        <p:nvSpPr>
          <p:cNvPr id="48147" name="Line 13"/>
          <p:cNvSpPr>
            <a:spLocks noChangeShapeType="1"/>
          </p:cNvSpPr>
          <p:nvPr/>
        </p:nvSpPr>
        <p:spPr bwMode="auto">
          <a:xfrm rot="16200000" flipH="1">
            <a:off x="4078683" y="2819400"/>
            <a:ext cx="762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48" name="Line 14"/>
          <p:cNvSpPr>
            <a:spLocks noChangeShapeType="1"/>
          </p:cNvSpPr>
          <p:nvPr/>
        </p:nvSpPr>
        <p:spPr bwMode="auto">
          <a:xfrm rot="-5400000">
            <a:off x="4445396" y="2125663"/>
            <a:ext cx="0" cy="254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49" name="Line 15"/>
          <p:cNvSpPr>
            <a:spLocks noChangeShapeType="1"/>
          </p:cNvSpPr>
          <p:nvPr/>
        </p:nvSpPr>
        <p:spPr bwMode="auto">
          <a:xfrm rot="-5400000">
            <a:off x="4078683" y="1905000"/>
            <a:ext cx="762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50" name="Line 16"/>
          <p:cNvSpPr>
            <a:spLocks noChangeShapeType="1"/>
          </p:cNvSpPr>
          <p:nvPr/>
        </p:nvSpPr>
        <p:spPr bwMode="auto">
          <a:xfrm rot="-5400000" flipH="1" flipV="1">
            <a:off x="4563664" y="2194719"/>
            <a:ext cx="68263" cy="603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51" name="Line 17"/>
          <p:cNvSpPr>
            <a:spLocks noChangeShapeType="1"/>
          </p:cNvSpPr>
          <p:nvPr/>
        </p:nvSpPr>
        <p:spPr bwMode="auto">
          <a:xfrm rot="-5400000" flipH="1" flipV="1">
            <a:off x="4247752" y="2258219"/>
            <a:ext cx="73025" cy="746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52" name="Text Box 36"/>
          <p:cNvSpPr txBox="1">
            <a:spLocks noChangeArrowheads="1"/>
          </p:cNvSpPr>
          <p:nvPr/>
        </p:nvSpPr>
        <p:spPr bwMode="auto">
          <a:xfrm>
            <a:off x="3911996" y="1143000"/>
            <a:ext cx="33496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2000" b="0">
                <a:solidFill>
                  <a:srgbClr val="800000"/>
                </a:solidFill>
                <a:ea typeface="新細明體" pitchFamily="18" charset="-120"/>
              </a:rPr>
              <a:t>+</a:t>
            </a:r>
          </a:p>
        </p:txBody>
      </p:sp>
      <p:sp>
        <p:nvSpPr>
          <p:cNvPr id="48153" name="Text Box 53"/>
          <p:cNvSpPr txBox="1">
            <a:spLocks noChangeArrowheads="1"/>
          </p:cNvSpPr>
          <p:nvPr/>
        </p:nvSpPr>
        <p:spPr bwMode="auto">
          <a:xfrm>
            <a:off x="4300933" y="1130300"/>
            <a:ext cx="3921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2000" b="0">
                <a:solidFill>
                  <a:srgbClr val="800000"/>
                </a:solidFill>
                <a:latin typeface="Times"/>
                <a:ea typeface="新細明體" pitchFamily="18" charset="-120"/>
              </a:rPr>
              <a:t>A</a:t>
            </a:r>
            <a:endParaRPr lang="en-US" altLang="zh-TW" sz="2000" b="0" baseline="-25000">
              <a:solidFill>
                <a:srgbClr val="800000"/>
              </a:solidFill>
              <a:latin typeface="Times"/>
              <a:ea typeface="新細明體" pitchFamily="18" charset="-120"/>
            </a:endParaRPr>
          </a:p>
        </p:txBody>
      </p:sp>
      <p:sp>
        <p:nvSpPr>
          <p:cNvPr id="41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77849" y="365519"/>
            <a:ext cx="538974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2. Zener Regulator Circuit</a:t>
            </a:r>
          </a:p>
        </p:txBody>
      </p:sp>
      <p:sp>
        <p:nvSpPr>
          <p:cNvPr id="26" name="Freeform 37">
            <a:extLst>
              <a:ext uri="{FF2B5EF4-FFF2-40B4-BE49-F238E27FC236}">
                <a16:creationId xmlns:a16="http://schemas.microsoft.com/office/drawing/2014/main" id="{90E2AC22-1419-4E6E-82BC-A227BB07D101}"/>
              </a:ext>
            </a:extLst>
          </p:cNvPr>
          <p:cNvSpPr>
            <a:spLocks/>
          </p:cNvSpPr>
          <p:nvPr/>
        </p:nvSpPr>
        <p:spPr bwMode="auto">
          <a:xfrm rot="5400000">
            <a:off x="4464445" y="2209800"/>
            <a:ext cx="1676400" cy="304800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7" name="Line 48">
            <a:extLst>
              <a:ext uri="{FF2B5EF4-FFF2-40B4-BE49-F238E27FC236}">
                <a16:creationId xmlns:a16="http://schemas.microsoft.com/office/drawing/2014/main" id="{4D51F435-30A7-4019-BF67-7222CB5DA598}"/>
              </a:ext>
            </a:extLst>
          </p:cNvPr>
          <p:cNvSpPr>
            <a:spLocks noChangeShapeType="1"/>
          </p:cNvSpPr>
          <p:nvPr/>
        </p:nvSpPr>
        <p:spPr bwMode="auto">
          <a:xfrm>
            <a:off x="3942158" y="1524000"/>
            <a:ext cx="1331517" cy="12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Rectangle 30"/>
          <p:cNvSpPr>
            <a:spLocks noChangeArrowheads="1"/>
          </p:cNvSpPr>
          <p:nvPr/>
        </p:nvSpPr>
        <p:spPr bwMode="auto">
          <a:xfrm>
            <a:off x="2113358" y="1219200"/>
            <a:ext cx="1828800" cy="22098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sz="2000">
              <a:solidFill>
                <a:srgbClr val="800000"/>
              </a:solidFill>
            </a:endParaRPr>
          </a:p>
        </p:txBody>
      </p:sp>
      <p:sp>
        <p:nvSpPr>
          <p:cNvPr id="48133" name="Line 31"/>
          <p:cNvSpPr>
            <a:spLocks noChangeShapeType="1"/>
          </p:cNvSpPr>
          <p:nvPr/>
        </p:nvSpPr>
        <p:spPr bwMode="auto">
          <a:xfrm>
            <a:off x="2494358" y="1524000"/>
            <a:ext cx="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4" name="Line 32"/>
          <p:cNvSpPr>
            <a:spLocks noChangeShapeType="1"/>
          </p:cNvSpPr>
          <p:nvPr/>
        </p:nvSpPr>
        <p:spPr bwMode="auto">
          <a:xfrm>
            <a:off x="2494358" y="2438400"/>
            <a:ext cx="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5" name="Line 33"/>
          <p:cNvSpPr>
            <a:spLocks noChangeShapeType="1"/>
          </p:cNvSpPr>
          <p:nvPr/>
        </p:nvSpPr>
        <p:spPr bwMode="auto">
          <a:xfrm>
            <a:off x="2189558" y="2286000"/>
            <a:ext cx="6096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6" name="Line 34"/>
          <p:cNvSpPr>
            <a:spLocks noChangeShapeType="1"/>
          </p:cNvSpPr>
          <p:nvPr/>
        </p:nvSpPr>
        <p:spPr bwMode="auto">
          <a:xfrm>
            <a:off x="2341958" y="2438400"/>
            <a:ext cx="3048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37" name="Text Box 36"/>
          <p:cNvSpPr txBox="1">
            <a:spLocks noChangeArrowheads="1"/>
          </p:cNvSpPr>
          <p:nvPr/>
        </p:nvSpPr>
        <p:spPr bwMode="auto">
          <a:xfrm>
            <a:off x="4010421" y="3130550"/>
            <a:ext cx="2698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2000" b="0">
                <a:solidFill>
                  <a:srgbClr val="800000"/>
                </a:solidFill>
                <a:ea typeface="新細明體" pitchFamily="18" charset="-120"/>
              </a:rPr>
              <a:t>-</a:t>
            </a:r>
          </a:p>
        </p:txBody>
      </p:sp>
      <p:sp>
        <p:nvSpPr>
          <p:cNvPr id="48138" name="Freeform 37"/>
          <p:cNvSpPr>
            <a:spLocks/>
          </p:cNvSpPr>
          <p:nvPr/>
        </p:nvSpPr>
        <p:spPr bwMode="auto">
          <a:xfrm>
            <a:off x="2494358" y="1371600"/>
            <a:ext cx="1470024" cy="304800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Box 38"/>
          <p:cNvSpPr txBox="1">
            <a:spLocks noChangeArrowheads="1"/>
          </p:cNvSpPr>
          <p:nvPr/>
        </p:nvSpPr>
        <p:spPr bwMode="auto">
          <a:xfrm>
            <a:off x="3180158" y="1676400"/>
            <a:ext cx="479425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000" b="0" i="1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R</a:t>
            </a:r>
            <a:r>
              <a:rPr lang="en-US" altLang="zh-TW" sz="2000" b="0" i="1" baseline="-25000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S</a:t>
            </a:r>
          </a:p>
        </p:txBody>
      </p:sp>
      <p:sp>
        <p:nvSpPr>
          <p:cNvPr id="48140" name="Line 48"/>
          <p:cNvSpPr>
            <a:spLocks noChangeShapeType="1"/>
          </p:cNvSpPr>
          <p:nvPr/>
        </p:nvSpPr>
        <p:spPr bwMode="auto">
          <a:xfrm>
            <a:off x="2494358" y="3200400"/>
            <a:ext cx="283964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41" name="Line 49"/>
          <p:cNvSpPr>
            <a:spLocks noChangeShapeType="1"/>
          </p:cNvSpPr>
          <p:nvPr/>
        </p:nvSpPr>
        <p:spPr bwMode="auto">
          <a:xfrm>
            <a:off x="2494358" y="2819400"/>
            <a:ext cx="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Box 53"/>
          <p:cNvSpPr txBox="1">
            <a:spLocks noChangeArrowheads="1"/>
          </p:cNvSpPr>
          <p:nvPr/>
        </p:nvSpPr>
        <p:spPr bwMode="auto">
          <a:xfrm>
            <a:off x="5389958" y="2667000"/>
            <a:ext cx="488950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000" b="0" i="1">
                <a:solidFill>
                  <a:srgbClr val="800000"/>
                </a:solidFill>
                <a:latin typeface="+mn-lt"/>
                <a:ea typeface="新細明體" charset="0"/>
                <a:cs typeface="新細明體" charset="0"/>
              </a:rPr>
              <a:t>R</a:t>
            </a:r>
            <a:r>
              <a:rPr lang="en-US" altLang="zh-TW" sz="2000" b="0" i="1" baseline="-25000">
                <a:solidFill>
                  <a:srgbClr val="800000"/>
                </a:solidFill>
                <a:latin typeface="+mn-lt"/>
                <a:ea typeface="新細明體" charset="0"/>
                <a:cs typeface="新細明體" charset="0"/>
              </a:rPr>
              <a:t>L</a:t>
            </a:r>
          </a:p>
        </p:txBody>
      </p:sp>
      <p:sp>
        <p:nvSpPr>
          <p:cNvPr id="22" name="Text Box 38"/>
          <p:cNvSpPr txBox="1">
            <a:spLocks noChangeArrowheads="1"/>
          </p:cNvSpPr>
          <p:nvPr/>
        </p:nvSpPr>
        <p:spPr bwMode="auto">
          <a:xfrm>
            <a:off x="1611709" y="2076450"/>
            <a:ext cx="479425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TW" sz="2000" b="0" i="1" dirty="0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V</a:t>
            </a:r>
            <a:r>
              <a:rPr lang="en-US" altLang="zh-TW" sz="2000" b="0" i="1" baseline="-25000" dirty="0">
                <a:solidFill>
                  <a:srgbClr val="800000"/>
                </a:solidFill>
                <a:latin typeface="+mn-lt"/>
                <a:ea typeface="新細明體" charset="0"/>
                <a:cs typeface="Helvetica"/>
              </a:rPr>
              <a:t>S</a:t>
            </a:r>
          </a:p>
        </p:txBody>
      </p:sp>
      <p:sp>
        <p:nvSpPr>
          <p:cNvPr id="48146" name="AutoShape 12"/>
          <p:cNvSpPr>
            <a:spLocks noChangeArrowheads="1"/>
          </p:cNvSpPr>
          <p:nvPr/>
        </p:nvSpPr>
        <p:spPr bwMode="auto">
          <a:xfrm flipH="1">
            <a:off x="4318396" y="2252663"/>
            <a:ext cx="254000" cy="203200"/>
          </a:xfrm>
          <a:prstGeom prst="triangle">
            <a:avLst>
              <a:gd name="adj" fmla="val 50000"/>
            </a:avLst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anchor="ctr"/>
          <a:lstStyle/>
          <a:p>
            <a:endParaRPr lang="en-US" sz="1800">
              <a:latin typeface="Arial" charset="0"/>
              <a:ea typeface="MS PGothic" pitchFamily="34" charset="-128"/>
            </a:endParaRPr>
          </a:p>
        </p:txBody>
      </p:sp>
      <p:sp>
        <p:nvSpPr>
          <p:cNvPr id="48147" name="Line 13"/>
          <p:cNvSpPr>
            <a:spLocks noChangeShapeType="1"/>
          </p:cNvSpPr>
          <p:nvPr/>
        </p:nvSpPr>
        <p:spPr bwMode="auto">
          <a:xfrm rot="16200000" flipH="1">
            <a:off x="4078683" y="2819400"/>
            <a:ext cx="762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48" name="Line 14"/>
          <p:cNvSpPr>
            <a:spLocks noChangeShapeType="1"/>
          </p:cNvSpPr>
          <p:nvPr/>
        </p:nvSpPr>
        <p:spPr bwMode="auto">
          <a:xfrm rot="-5400000">
            <a:off x="4445396" y="2125663"/>
            <a:ext cx="0" cy="254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49" name="Line 15"/>
          <p:cNvSpPr>
            <a:spLocks noChangeShapeType="1"/>
          </p:cNvSpPr>
          <p:nvPr/>
        </p:nvSpPr>
        <p:spPr bwMode="auto">
          <a:xfrm rot="-5400000">
            <a:off x="4078683" y="1905000"/>
            <a:ext cx="762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50" name="Line 16"/>
          <p:cNvSpPr>
            <a:spLocks noChangeShapeType="1"/>
          </p:cNvSpPr>
          <p:nvPr/>
        </p:nvSpPr>
        <p:spPr bwMode="auto">
          <a:xfrm rot="-5400000" flipH="1" flipV="1">
            <a:off x="4563664" y="2194719"/>
            <a:ext cx="68263" cy="603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51" name="Line 17"/>
          <p:cNvSpPr>
            <a:spLocks noChangeShapeType="1"/>
          </p:cNvSpPr>
          <p:nvPr/>
        </p:nvSpPr>
        <p:spPr bwMode="auto">
          <a:xfrm rot="-5400000" flipH="1" flipV="1">
            <a:off x="4247752" y="2258219"/>
            <a:ext cx="73025" cy="7461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8152" name="Text Box 36"/>
          <p:cNvSpPr txBox="1">
            <a:spLocks noChangeArrowheads="1"/>
          </p:cNvSpPr>
          <p:nvPr/>
        </p:nvSpPr>
        <p:spPr bwMode="auto">
          <a:xfrm>
            <a:off x="3911996" y="1143000"/>
            <a:ext cx="33496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2000" b="0">
                <a:solidFill>
                  <a:srgbClr val="800000"/>
                </a:solidFill>
                <a:ea typeface="新細明體" pitchFamily="18" charset="-120"/>
              </a:rPr>
              <a:t>+</a:t>
            </a:r>
          </a:p>
        </p:txBody>
      </p:sp>
      <p:sp>
        <p:nvSpPr>
          <p:cNvPr id="48153" name="Text Box 53"/>
          <p:cNvSpPr txBox="1">
            <a:spLocks noChangeArrowheads="1"/>
          </p:cNvSpPr>
          <p:nvPr/>
        </p:nvSpPr>
        <p:spPr bwMode="auto">
          <a:xfrm>
            <a:off x="4300933" y="1130300"/>
            <a:ext cx="392113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TW" sz="2000" b="0">
                <a:solidFill>
                  <a:srgbClr val="800000"/>
                </a:solidFill>
                <a:latin typeface="Times"/>
                <a:ea typeface="新細明體" pitchFamily="18" charset="-120"/>
              </a:rPr>
              <a:t>A</a:t>
            </a:r>
            <a:endParaRPr lang="en-US" altLang="zh-TW" sz="2000" b="0" baseline="-25000">
              <a:solidFill>
                <a:srgbClr val="800000"/>
              </a:solidFill>
              <a:latin typeface="Times"/>
              <a:ea typeface="新細明體" pitchFamily="18" charset="-120"/>
            </a:endParaRPr>
          </a:p>
        </p:txBody>
      </p:sp>
      <p:sp>
        <p:nvSpPr>
          <p:cNvPr id="41" name="Text Box 11">
            <a:extLst>
              <a:ext uri="{FF2B5EF4-FFF2-40B4-BE49-F238E27FC236}">
                <a16:creationId xmlns:a16="http://schemas.microsoft.com/office/drawing/2014/main" id="{F0A4A2A0-F470-A141-AE7E-614D9087DC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1650" y="112693"/>
            <a:ext cx="782815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sz="2800">
                <a:ln w="12700">
                  <a:noFill/>
                  <a:prstDash val="solid"/>
                </a:ln>
                <a:solidFill>
                  <a:schemeClr val="bg1"/>
                </a:solidFill>
                <a:effectLst>
                  <a:innerShdw blurRad="76200" dist="88900" dir="2700000">
                    <a:prstClr val="black">
                      <a:alpha val="50000"/>
                    </a:prst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TW" dirty="0"/>
              <a:t>What is the minimum Vs that will activate the Zener diode?</a:t>
            </a:r>
          </a:p>
        </p:txBody>
      </p:sp>
      <p:sp>
        <p:nvSpPr>
          <p:cNvPr id="26" name="Freeform 37">
            <a:extLst>
              <a:ext uri="{FF2B5EF4-FFF2-40B4-BE49-F238E27FC236}">
                <a16:creationId xmlns:a16="http://schemas.microsoft.com/office/drawing/2014/main" id="{90E2AC22-1419-4E6E-82BC-A227BB07D101}"/>
              </a:ext>
            </a:extLst>
          </p:cNvPr>
          <p:cNvSpPr>
            <a:spLocks/>
          </p:cNvSpPr>
          <p:nvPr/>
        </p:nvSpPr>
        <p:spPr bwMode="auto">
          <a:xfrm rot="5400000">
            <a:off x="4464445" y="2209800"/>
            <a:ext cx="1676400" cy="304800"/>
          </a:xfrm>
          <a:custGeom>
            <a:avLst/>
            <a:gdLst>
              <a:gd name="T0" fmla="*/ 0 w 1056"/>
              <a:gd name="T1" fmla="*/ 2147483647 h 192"/>
              <a:gd name="T2" fmla="*/ 2147483647 w 1056"/>
              <a:gd name="T3" fmla="*/ 2147483647 h 192"/>
              <a:gd name="T4" fmla="*/ 2147483647 w 1056"/>
              <a:gd name="T5" fmla="*/ 0 h 192"/>
              <a:gd name="T6" fmla="*/ 2147483647 w 1056"/>
              <a:gd name="T7" fmla="*/ 2147483647 h 192"/>
              <a:gd name="T8" fmla="*/ 2147483647 w 1056"/>
              <a:gd name="T9" fmla="*/ 0 h 192"/>
              <a:gd name="T10" fmla="*/ 2147483647 w 1056"/>
              <a:gd name="T11" fmla="*/ 2147483647 h 192"/>
              <a:gd name="T12" fmla="*/ 2147483647 w 1056"/>
              <a:gd name="T13" fmla="*/ 0 h 192"/>
              <a:gd name="T14" fmla="*/ 2147483647 w 1056"/>
              <a:gd name="T15" fmla="*/ 2147483647 h 192"/>
              <a:gd name="T16" fmla="*/ 2147483647 w 1056"/>
              <a:gd name="T17" fmla="*/ 2147483647 h 192"/>
              <a:gd name="T18" fmla="*/ 2147483647 w 1056"/>
              <a:gd name="T19" fmla="*/ 2147483647 h 19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056"/>
              <a:gd name="T31" fmla="*/ 0 h 192"/>
              <a:gd name="T32" fmla="*/ 1056 w 1056"/>
              <a:gd name="T33" fmla="*/ 192 h 192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056" h="192">
                <a:moveTo>
                  <a:pt x="0" y="96"/>
                </a:moveTo>
                <a:lnTo>
                  <a:pt x="336" y="96"/>
                </a:lnTo>
                <a:lnTo>
                  <a:pt x="384" y="0"/>
                </a:lnTo>
                <a:lnTo>
                  <a:pt x="480" y="192"/>
                </a:lnTo>
                <a:lnTo>
                  <a:pt x="528" y="0"/>
                </a:lnTo>
                <a:lnTo>
                  <a:pt x="624" y="192"/>
                </a:lnTo>
                <a:lnTo>
                  <a:pt x="672" y="0"/>
                </a:lnTo>
                <a:lnTo>
                  <a:pt x="768" y="192"/>
                </a:lnTo>
                <a:lnTo>
                  <a:pt x="816" y="96"/>
                </a:lnTo>
                <a:lnTo>
                  <a:pt x="1056" y="96"/>
                </a:lnTo>
              </a:path>
            </a:pathLst>
          </a:cu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7" name="Line 48">
            <a:extLst>
              <a:ext uri="{FF2B5EF4-FFF2-40B4-BE49-F238E27FC236}">
                <a16:creationId xmlns:a16="http://schemas.microsoft.com/office/drawing/2014/main" id="{4D51F435-30A7-4019-BF67-7222CB5DA598}"/>
              </a:ext>
            </a:extLst>
          </p:cNvPr>
          <p:cNvSpPr>
            <a:spLocks noChangeShapeType="1"/>
          </p:cNvSpPr>
          <p:nvPr/>
        </p:nvSpPr>
        <p:spPr bwMode="auto">
          <a:xfrm>
            <a:off x="3942158" y="1524000"/>
            <a:ext cx="1331517" cy="12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55875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Times"/>
        <a:ea typeface="Taipei"/>
        <a:cs typeface="Taipei"/>
      </a:majorFont>
      <a:minorFont>
        <a:latin typeface="Times"/>
        <a:ea typeface="Taipei"/>
        <a:cs typeface="Taipe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Myriad Roman" charset="0"/>
            <a:ea typeface="Taipei" charset="0"/>
            <a:cs typeface="Taipei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Myriad Roman" charset="0"/>
            <a:ea typeface="Taipei" charset="0"/>
            <a:cs typeface="Taipei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21077</TotalTime>
  <Words>230</Words>
  <Application>Microsoft Office PowerPoint</Application>
  <PresentationFormat>A4 Paper (210x297 mm)</PresentationFormat>
  <Paragraphs>85</Paragraphs>
  <Slides>15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Blank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..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wai nang wan</dc:creator>
  <cp:lastModifiedBy>Shenghui SONG</cp:lastModifiedBy>
  <cp:revision>406</cp:revision>
  <dcterms:created xsi:type="dcterms:W3CDTF">2005-01-19T16:43:23Z</dcterms:created>
  <dcterms:modified xsi:type="dcterms:W3CDTF">2020-03-23T02:42:24Z</dcterms:modified>
</cp:coreProperties>
</file>

<file path=docProps/thumbnail.jpeg>
</file>